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Anton"/>
      <p:regular r:id="rId27"/>
    </p:embeddedFont>
    <p:embeddedFont>
      <p:font typeface="Fredoka One"/>
      <p:regular r:id="rId28"/>
    </p:embeddedFont>
    <p:embeddedFont>
      <p:font typeface="Oswald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1" roundtripDataSignature="AMtx7mjUbUhUAXRv80G87RBwtZX5puIW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FredokaOne-regular.fntdata"/><Relationship Id="rId27" Type="http://schemas.openxmlformats.org/officeDocument/2006/relationships/font" Target="fonts/Anton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swald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customschemas.google.com/relationships/presentationmetadata" Target="metadata"/><Relationship Id="rId30" Type="http://schemas.openxmlformats.org/officeDocument/2006/relationships/font" Target="fonts/Oswald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4" name="Google Shape;59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7" name="Google Shape;61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1" name="Google Shape;64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5" name="Google Shape;74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5" name="Google Shape;75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5" name="Google Shape;76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5" name="Google Shape;77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5" name="Google Shape;78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3" name="Google Shape;79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8" name="Google Shape;79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6" name="Google Shape;80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3" name="Google Shape;81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5" name="Google Shape;58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4"/>
          <p:cNvSpPr txBox="1"/>
          <p:nvPr>
            <p:ph type="ctrTitle"/>
          </p:nvPr>
        </p:nvSpPr>
        <p:spPr>
          <a:xfrm>
            <a:off x="3556378" y="1372763"/>
            <a:ext cx="48744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Anton"/>
              <a:buNone/>
              <a:defRPr sz="6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b="1" sz="65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b="1" sz="65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b="1" sz="65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b="1" sz="65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b="1" sz="65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b="1" sz="65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b="1" sz="65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Oswald"/>
              <a:buNone/>
              <a:defRPr b="1" sz="65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0" name="Google Shape;10;p24"/>
          <p:cNvSpPr txBox="1"/>
          <p:nvPr>
            <p:ph idx="1" type="subTitle"/>
          </p:nvPr>
        </p:nvSpPr>
        <p:spPr>
          <a:xfrm>
            <a:off x="4016425" y="3365138"/>
            <a:ext cx="39543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4"/>
          <p:cNvSpPr/>
          <p:nvPr/>
        </p:nvSpPr>
        <p:spPr>
          <a:xfrm rot="5400000">
            <a:off x="6198115" y="2513137"/>
            <a:ext cx="5182272" cy="95948"/>
          </a:xfrm>
          <a:custGeom>
            <a:rect b="b" l="l" r="r" t="t"/>
            <a:pathLst>
              <a:path extrusionOk="0" h="1214" w="7354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4"/>
          <p:cNvSpPr/>
          <p:nvPr/>
        </p:nvSpPr>
        <p:spPr>
          <a:xfrm>
            <a:off x="358500" y="4530925"/>
            <a:ext cx="507575" cy="57400"/>
          </a:xfrm>
          <a:custGeom>
            <a:rect b="b" l="l" r="r" t="t"/>
            <a:pathLst>
              <a:path extrusionOk="0" h="2296" w="20303">
                <a:moveTo>
                  <a:pt x="4549" y="0"/>
                </a:moveTo>
                <a:lnTo>
                  <a:pt x="2308" y="2023"/>
                </a:lnTo>
                <a:lnTo>
                  <a:pt x="137" y="62"/>
                </a:lnTo>
                <a:lnTo>
                  <a:pt x="0" y="211"/>
                </a:lnTo>
                <a:lnTo>
                  <a:pt x="2308" y="2296"/>
                </a:lnTo>
                <a:lnTo>
                  <a:pt x="4549" y="273"/>
                </a:lnTo>
                <a:lnTo>
                  <a:pt x="6790" y="2296"/>
                </a:lnTo>
                <a:lnTo>
                  <a:pt x="9032" y="273"/>
                </a:lnTo>
                <a:lnTo>
                  <a:pt x="11271" y="2296"/>
                </a:lnTo>
                <a:lnTo>
                  <a:pt x="13512" y="273"/>
                </a:lnTo>
                <a:lnTo>
                  <a:pt x="15753" y="2296"/>
                </a:lnTo>
                <a:lnTo>
                  <a:pt x="17995" y="273"/>
                </a:lnTo>
                <a:lnTo>
                  <a:pt x="20168" y="2236"/>
                </a:lnTo>
                <a:lnTo>
                  <a:pt x="20302" y="2085"/>
                </a:lnTo>
                <a:lnTo>
                  <a:pt x="17995" y="0"/>
                </a:lnTo>
                <a:lnTo>
                  <a:pt x="15753" y="2023"/>
                </a:lnTo>
                <a:lnTo>
                  <a:pt x="13512" y="0"/>
                </a:lnTo>
                <a:lnTo>
                  <a:pt x="11271" y="2023"/>
                </a:lnTo>
                <a:lnTo>
                  <a:pt x="9032" y="0"/>
                </a:lnTo>
                <a:lnTo>
                  <a:pt x="6790" y="2023"/>
                </a:lnTo>
                <a:lnTo>
                  <a:pt x="45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4"/>
          <p:cNvSpPr/>
          <p:nvPr/>
        </p:nvSpPr>
        <p:spPr>
          <a:xfrm rot="-5400000">
            <a:off x="2451287" y="4221200"/>
            <a:ext cx="1353648" cy="676860"/>
          </a:xfrm>
          <a:custGeom>
            <a:rect b="b" l="l" r="r" t="t"/>
            <a:pathLst>
              <a:path extrusionOk="0" h="9409" w="18817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4"/>
          <p:cNvSpPr/>
          <p:nvPr/>
        </p:nvSpPr>
        <p:spPr>
          <a:xfrm>
            <a:off x="3091650" y="5234775"/>
            <a:ext cx="91075" cy="5075"/>
          </a:xfrm>
          <a:custGeom>
            <a:rect b="b" l="l" r="r" t="t"/>
            <a:pathLst>
              <a:path extrusionOk="0" h="203" w="3643">
                <a:moveTo>
                  <a:pt x="0" y="0"/>
                </a:moveTo>
                <a:lnTo>
                  <a:pt x="0" y="203"/>
                </a:lnTo>
                <a:lnTo>
                  <a:pt x="3643" y="203"/>
                </a:lnTo>
                <a:lnTo>
                  <a:pt x="364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4"/>
          <p:cNvSpPr/>
          <p:nvPr/>
        </p:nvSpPr>
        <p:spPr>
          <a:xfrm>
            <a:off x="0" y="0"/>
            <a:ext cx="2802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Google Shape;16;p24"/>
          <p:cNvGrpSpPr/>
          <p:nvPr/>
        </p:nvGrpSpPr>
        <p:grpSpPr>
          <a:xfrm>
            <a:off x="7906350" y="-117900"/>
            <a:ext cx="137050" cy="784925"/>
            <a:chOff x="6734550" y="3486475"/>
            <a:chExt cx="137050" cy="784925"/>
          </a:xfrm>
        </p:grpSpPr>
        <p:sp>
          <p:nvSpPr>
            <p:cNvPr id="17" name="Google Shape;17;p24"/>
            <p:cNvSpPr/>
            <p:nvPr/>
          </p:nvSpPr>
          <p:spPr>
            <a:xfrm>
              <a:off x="6734550" y="4205775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4"/>
            <p:cNvSpPr/>
            <p:nvPr/>
          </p:nvSpPr>
          <p:spPr>
            <a:xfrm>
              <a:off x="6734550" y="412582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4"/>
            <p:cNvSpPr/>
            <p:nvPr/>
          </p:nvSpPr>
          <p:spPr>
            <a:xfrm>
              <a:off x="6734550" y="4045950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4"/>
            <p:cNvSpPr/>
            <p:nvPr/>
          </p:nvSpPr>
          <p:spPr>
            <a:xfrm>
              <a:off x="6734550" y="3966000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4"/>
            <p:cNvSpPr/>
            <p:nvPr/>
          </p:nvSpPr>
          <p:spPr>
            <a:xfrm>
              <a:off x="6734550" y="388607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4"/>
            <p:cNvSpPr/>
            <p:nvPr/>
          </p:nvSpPr>
          <p:spPr>
            <a:xfrm>
              <a:off x="6734550" y="3806175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4"/>
            <p:cNvSpPr/>
            <p:nvPr/>
          </p:nvSpPr>
          <p:spPr>
            <a:xfrm>
              <a:off x="6734550" y="3726250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4"/>
            <p:cNvSpPr/>
            <p:nvPr/>
          </p:nvSpPr>
          <p:spPr>
            <a:xfrm>
              <a:off x="6734550" y="3646350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4"/>
            <p:cNvSpPr/>
            <p:nvPr/>
          </p:nvSpPr>
          <p:spPr>
            <a:xfrm>
              <a:off x="6734550" y="356642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4"/>
            <p:cNvSpPr/>
            <p:nvPr/>
          </p:nvSpPr>
          <p:spPr>
            <a:xfrm>
              <a:off x="6734550" y="348647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" name="Google Shape;27;p24"/>
          <p:cNvSpPr/>
          <p:nvPr/>
        </p:nvSpPr>
        <p:spPr>
          <a:xfrm>
            <a:off x="7702775" y="4327325"/>
            <a:ext cx="544200" cy="54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APTION_ONLY_1">
    <p:bg>
      <p:bgPr>
        <a:solidFill>
          <a:schemeClr val="accen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type="title"/>
          </p:nvPr>
        </p:nvSpPr>
        <p:spPr>
          <a:xfrm>
            <a:off x="2642550" y="3469925"/>
            <a:ext cx="38589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203" name="Google Shape;203;p33"/>
          <p:cNvSpPr txBox="1"/>
          <p:nvPr>
            <p:ph idx="2" type="title"/>
          </p:nvPr>
        </p:nvSpPr>
        <p:spPr>
          <a:xfrm>
            <a:off x="1845850" y="1863850"/>
            <a:ext cx="5452200" cy="128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sz="2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3"/>
          <p:cNvSpPr/>
          <p:nvPr/>
        </p:nvSpPr>
        <p:spPr>
          <a:xfrm rot="5400000">
            <a:off x="8051533" y="692693"/>
            <a:ext cx="1481335" cy="95948"/>
          </a:xfrm>
          <a:custGeom>
            <a:rect b="b" l="l" r="r" t="t"/>
            <a:pathLst>
              <a:path extrusionOk="0" h="1214" w="7354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3"/>
          <p:cNvSpPr/>
          <p:nvPr/>
        </p:nvSpPr>
        <p:spPr>
          <a:xfrm rot="-5400000">
            <a:off x="-399792" y="4354856"/>
            <a:ext cx="1481335" cy="95948"/>
          </a:xfrm>
          <a:custGeom>
            <a:rect b="b" l="l" r="r" t="t"/>
            <a:pathLst>
              <a:path extrusionOk="0" h="1214" w="7354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3"/>
          <p:cNvSpPr/>
          <p:nvPr/>
        </p:nvSpPr>
        <p:spPr>
          <a:xfrm rot="-5400000">
            <a:off x="-258147" y="2241070"/>
            <a:ext cx="1032630" cy="516342"/>
          </a:xfrm>
          <a:custGeom>
            <a:rect b="b" l="l" r="r" t="t"/>
            <a:pathLst>
              <a:path extrusionOk="0" h="9409" w="18817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7" name="Google Shape;207;p33"/>
          <p:cNvGrpSpPr/>
          <p:nvPr/>
        </p:nvGrpSpPr>
        <p:grpSpPr>
          <a:xfrm rot="-5400000">
            <a:off x="7629638" y="-111387"/>
            <a:ext cx="137050" cy="784925"/>
            <a:chOff x="6734550" y="3486475"/>
            <a:chExt cx="137050" cy="784925"/>
          </a:xfrm>
        </p:grpSpPr>
        <p:sp>
          <p:nvSpPr>
            <p:cNvPr id="208" name="Google Shape;208;p33"/>
            <p:cNvSpPr/>
            <p:nvPr/>
          </p:nvSpPr>
          <p:spPr>
            <a:xfrm>
              <a:off x="6734550" y="4205775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3"/>
            <p:cNvSpPr/>
            <p:nvPr/>
          </p:nvSpPr>
          <p:spPr>
            <a:xfrm>
              <a:off x="6734550" y="412582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33"/>
            <p:cNvSpPr/>
            <p:nvPr/>
          </p:nvSpPr>
          <p:spPr>
            <a:xfrm>
              <a:off x="6734550" y="4045950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33"/>
            <p:cNvSpPr/>
            <p:nvPr/>
          </p:nvSpPr>
          <p:spPr>
            <a:xfrm>
              <a:off x="6734550" y="3966000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33"/>
            <p:cNvSpPr/>
            <p:nvPr/>
          </p:nvSpPr>
          <p:spPr>
            <a:xfrm>
              <a:off x="6734550" y="388607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33"/>
            <p:cNvSpPr/>
            <p:nvPr/>
          </p:nvSpPr>
          <p:spPr>
            <a:xfrm>
              <a:off x="6734550" y="3806175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33"/>
            <p:cNvSpPr/>
            <p:nvPr/>
          </p:nvSpPr>
          <p:spPr>
            <a:xfrm>
              <a:off x="6734550" y="3726250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33"/>
            <p:cNvSpPr/>
            <p:nvPr/>
          </p:nvSpPr>
          <p:spPr>
            <a:xfrm>
              <a:off x="6734550" y="3646350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33"/>
            <p:cNvSpPr/>
            <p:nvPr/>
          </p:nvSpPr>
          <p:spPr>
            <a:xfrm>
              <a:off x="6734550" y="356642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33"/>
            <p:cNvSpPr/>
            <p:nvPr/>
          </p:nvSpPr>
          <p:spPr>
            <a:xfrm>
              <a:off x="6734550" y="348647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" name="Google Shape;218;p33"/>
          <p:cNvSpPr/>
          <p:nvPr/>
        </p:nvSpPr>
        <p:spPr>
          <a:xfrm>
            <a:off x="3830214" y="0"/>
            <a:ext cx="1483579" cy="741853"/>
          </a:xfrm>
          <a:custGeom>
            <a:rect b="b" l="l" r="r" t="t"/>
            <a:pathLst>
              <a:path extrusionOk="0" h="9409" w="18817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2">
    <p:bg>
      <p:bgPr>
        <a:solidFill>
          <a:schemeClr val="accent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/>
          <p:nvPr/>
        </p:nvSpPr>
        <p:spPr>
          <a:xfrm rot="5400000">
            <a:off x="7503255" y="-98041"/>
            <a:ext cx="2585666" cy="95948"/>
          </a:xfrm>
          <a:custGeom>
            <a:rect b="b" l="l" r="r" t="t"/>
            <a:pathLst>
              <a:path extrusionOk="0" h="1214" w="7354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4"/>
          <p:cNvSpPr/>
          <p:nvPr/>
        </p:nvSpPr>
        <p:spPr>
          <a:xfrm rot="5400000">
            <a:off x="7342473" y="4765013"/>
            <a:ext cx="2401990" cy="1201059"/>
          </a:xfrm>
          <a:custGeom>
            <a:rect b="b" l="l" r="r" t="t"/>
            <a:pathLst>
              <a:path extrusionOk="0" h="9409" w="18817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4"/>
          <p:cNvSpPr txBox="1"/>
          <p:nvPr>
            <p:ph type="ctrTitle"/>
          </p:nvPr>
        </p:nvSpPr>
        <p:spPr>
          <a:xfrm>
            <a:off x="5006883" y="1351242"/>
            <a:ext cx="3888300" cy="24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23" name="Google Shape;223;p34"/>
          <p:cNvSpPr txBox="1"/>
          <p:nvPr>
            <p:ph idx="2" type="title"/>
          </p:nvPr>
        </p:nvSpPr>
        <p:spPr>
          <a:xfrm>
            <a:off x="3343875" y="1896042"/>
            <a:ext cx="1571100" cy="13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Oswald"/>
              <a:buNone/>
              <a:defRPr b="1" sz="8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224" name="Google Shape;224;p34"/>
          <p:cNvSpPr/>
          <p:nvPr/>
        </p:nvSpPr>
        <p:spPr>
          <a:xfrm>
            <a:off x="0" y="-2275"/>
            <a:ext cx="2568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5" name="Google Shape;225;p34"/>
          <p:cNvGrpSpPr/>
          <p:nvPr/>
        </p:nvGrpSpPr>
        <p:grpSpPr>
          <a:xfrm rot="-5400000">
            <a:off x="3679888" y="78513"/>
            <a:ext cx="137050" cy="784925"/>
            <a:chOff x="6734550" y="3486475"/>
            <a:chExt cx="137050" cy="784925"/>
          </a:xfrm>
        </p:grpSpPr>
        <p:sp>
          <p:nvSpPr>
            <p:cNvPr id="226" name="Google Shape;226;p34"/>
            <p:cNvSpPr/>
            <p:nvPr/>
          </p:nvSpPr>
          <p:spPr>
            <a:xfrm>
              <a:off x="6734550" y="4205775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4"/>
            <p:cNvSpPr/>
            <p:nvPr/>
          </p:nvSpPr>
          <p:spPr>
            <a:xfrm>
              <a:off x="6734550" y="412582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4"/>
            <p:cNvSpPr/>
            <p:nvPr/>
          </p:nvSpPr>
          <p:spPr>
            <a:xfrm>
              <a:off x="6734550" y="4045950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34"/>
            <p:cNvSpPr/>
            <p:nvPr/>
          </p:nvSpPr>
          <p:spPr>
            <a:xfrm>
              <a:off x="6734550" y="3966000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34"/>
            <p:cNvSpPr/>
            <p:nvPr/>
          </p:nvSpPr>
          <p:spPr>
            <a:xfrm>
              <a:off x="6734550" y="388607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4"/>
            <p:cNvSpPr/>
            <p:nvPr/>
          </p:nvSpPr>
          <p:spPr>
            <a:xfrm>
              <a:off x="6734550" y="3806175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34"/>
            <p:cNvSpPr/>
            <p:nvPr/>
          </p:nvSpPr>
          <p:spPr>
            <a:xfrm>
              <a:off x="6734550" y="3726250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34"/>
            <p:cNvSpPr/>
            <p:nvPr/>
          </p:nvSpPr>
          <p:spPr>
            <a:xfrm>
              <a:off x="6734550" y="3646350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4"/>
            <p:cNvSpPr/>
            <p:nvPr/>
          </p:nvSpPr>
          <p:spPr>
            <a:xfrm>
              <a:off x="6734550" y="356642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4"/>
            <p:cNvSpPr/>
            <p:nvPr/>
          </p:nvSpPr>
          <p:spPr>
            <a:xfrm>
              <a:off x="6734550" y="348647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HEADER_1_2">
    <p:bg>
      <p:bgPr>
        <a:solidFill>
          <a:schemeClr val="lt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ctrTitle"/>
          </p:nvPr>
        </p:nvSpPr>
        <p:spPr>
          <a:xfrm>
            <a:off x="3859471" y="3028313"/>
            <a:ext cx="3888300" cy="15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38" name="Google Shape;238;p35"/>
          <p:cNvSpPr/>
          <p:nvPr/>
        </p:nvSpPr>
        <p:spPr>
          <a:xfrm>
            <a:off x="8093550" y="3161375"/>
            <a:ext cx="848100" cy="198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5"/>
          <p:cNvSpPr/>
          <p:nvPr/>
        </p:nvSpPr>
        <p:spPr>
          <a:xfrm rot="-5400000">
            <a:off x="-258147" y="2241070"/>
            <a:ext cx="1032630" cy="516342"/>
          </a:xfrm>
          <a:custGeom>
            <a:rect b="b" l="l" r="r" t="t"/>
            <a:pathLst>
              <a:path extrusionOk="0" h="9409" w="18817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5"/>
          <p:cNvSpPr/>
          <p:nvPr/>
        </p:nvSpPr>
        <p:spPr>
          <a:xfrm rot="5400000">
            <a:off x="8051533" y="692693"/>
            <a:ext cx="1481335" cy="95948"/>
          </a:xfrm>
          <a:custGeom>
            <a:rect b="b" l="l" r="r" t="t"/>
            <a:pathLst>
              <a:path extrusionOk="0" h="1214" w="7354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5"/>
          <p:cNvSpPr/>
          <p:nvPr/>
        </p:nvSpPr>
        <p:spPr>
          <a:xfrm rot="5400000">
            <a:off x="8731239" y="1559137"/>
            <a:ext cx="121948" cy="98874"/>
          </a:xfrm>
          <a:custGeom>
            <a:rect b="b" l="l" r="r" t="t"/>
            <a:pathLst>
              <a:path extrusionOk="0" h="1214" w="7354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5"/>
          <p:cNvSpPr/>
          <p:nvPr/>
        </p:nvSpPr>
        <p:spPr>
          <a:xfrm rot="-5400000">
            <a:off x="-399792" y="4354856"/>
            <a:ext cx="1481335" cy="95948"/>
          </a:xfrm>
          <a:custGeom>
            <a:rect b="b" l="l" r="r" t="t"/>
            <a:pathLst>
              <a:path extrusionOk="0" h="1214" w="7354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/>
          <p:nvPr/>
        </p:nvSpPr>
        <p:spPr>
          <a:xfrm rot="-5400000">
            <a:off x="279889" y="3485487"/>
            <a:ext cx="121948" cy="98874"/>
          </a:xfrm>
          <a:custGeom>
            <a:rect b="b" l="l" r="r" t="t"/>
            <a:pathLst>
              <a:path extrusionOk="0" h="1214" w="7354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5"/>
          <p:cNvSpPr txBox="1"/>
          <p:nvPr>
            <p:ph idx="2" type="title"/>
          </p:nvPr>
        </p:nvSpPr>
        <p:spPr>
          <a:xfrm>
            <a:off x="2190903" y="3157613"/>
            <a:ext cx="1571100" cy="13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Oswald"/>
              <a:buNone/>
              <a:defRPr b="1" sz="8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grpSp>
        <p:nvGrpSpPr>
          <p:cNvPr id="245" name="Google Shape;245;p35"/>
          <p:cNvGrpSpPr/>
          <p:nvPr/>
        </p:nvGrpSpPr>
        <p:grpSpPr>
          <a:xfrm rot="-5400000">
            <a:off x="644688" y="78513"/>
            <a:ext cx="137050" cy="784925"/>
            <a:chOff x="6734550" y="3486475"/>
            <a:chExt cx="137050" cy="784925"/>
          </a:xfrm>
        </p:grpSpPr>
        <p:sp>
          <p:nvSpPr>
            <p:cNvPr id="246" name="Google Shape;246;p35"/>
            <p:cNvSpPr/>
            <p:nvPr/>
          </p:nvSpPr>
          <p:spPr>
            <a:xfrm>
              <a:off x="6734550" y="4205775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35"/>
            <p:cNvSpPr/>
            <p:nvPr/>
          </p:nvSpPr>
          <p:spPr>
            <a:xfrm>
              <a:off x="6734550" y="412582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35"/>
            <p:cNvSpPr/>
            <p:nvPr/>
          </p:nvSpPr>
          <p:spPr>
            <a:xfrm>
              <a:off x="6734550" y="4045950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35"/>
            <p:cNvSpPr/>
            <p:nvPr/>
          </p:nvSpPr>
          <p:spPr>
            <a:xfrm>
              <a:off x="6734550" y="3966000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35"/>
            <p:cNvSpPr/>
            <p:nvPr/>
          </p:nvSpPr>
          <p:spPr>
            <a:xfrm>
              <a:off x="6734550" y="388607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35"/>
            <p:cNvSpPr/>
            <p:nvPr/>
          </p:nvSpPr>
          <p:spPr>
            <a:xfrm>
              <a:off x="6734550" y="3806175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5"/>
            <p:cNvSpPr/>
            <p:nvPr/>
          </p:nvSpPr>
          <p:spPr>
            <a:xfrm>
              <a:off x="6734550" y="3726250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5"/>
            <p:cNvSpPr/>
            <p:nvPr/>
          </p:nvSpPr>
          <p:spPr>
            <a:xfrm>
              <a:off x="6734550" y="3646350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5"/>
            <p:cNvSpPr/>
            <p:nvPr/>
          </p:nvSpPr>
          <p:spPr>
            <a:xfrm>
              <a:off x="6734550" y="356642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5"/>
            <p:cNvSpPr/>
            <p:nvPr/>
          </p:nvSpPr>
          <p:spPr>
            <a:xfrm>
              <a:off x="6734550" y="348647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/>
          <p:nvPr/>
        </p:nvSpPr>
        <p:spPr>
          <a:xfrm>
            <a:off x="-75" y="539500"/>
            <a:ext cx="8430900" cy="4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6"/>
          <p:cNvSpPr/>
          <p:nvPr/>
        </p:nvSpPr>
        <p:spPr>
          <a:xfrm rot="5400000">
            <a:off x="8406172" y="335099"/>
            <a:ext cx="766158" cy="95948"/>
          </a:xfrm>
          <a:custGeom>
            <a:rect b="b" l="l" r="r" t="t"/>
            <a:pathLst>
              <a:path extrusionOk="0" h="1214" w="7354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6"/>
          <p:cNvSpPr txBox="1"/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260" name="Google Shape;260;p36"/>
          <p:cNvSpPr/>
          <p:nvPr/>
        </p:nvSpPr>
        <p:spPr>
          <a:xfrm rot="5400000">
            <a:off x="8495867" y="2355697"/>
            <a:ext cx="864171" cy="432108"/>
          </a:xfrm>
          <a:custGeom>
            <a:rect b="b" l="l" r="r" t="t"/>
            <a:pathLst>
              <a:path extrusionOk="0" h="9409" w="18817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6"/>
          <p:cNvSpPr/>
          <p:nvPr/>
        </p:nvSpPr>
        <p:spPr>
          <a:xfrm rot="-5400000">
            <a:off x="-216033" y="2355697"/>
            <a:ext cx="864171" cy="432108"/>
          </a:xfrm>
          <a:custGeom>
            <a:rect b="b" l="l" r="r" t="t"/>
            <a:pathLst>
              <a:path extrusionOk="0" h="9409" w="18817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2" name="Google Shape;262;p36"/>
          <p:cNvGrpSpPr/>
          <p:nvPr/>
        </p:nvGrpSpPr>
        <p:grpSpPr>
          <a:xfrm rot="-5400000">
            <a:off x="1037150" y="4462925"/>
            <a:ext cx="137050" cy="784925"/>
            <a:chOff x="6734550" y="3486475"/>
            <a:chExt cx="137050" cy="784925"/>
          </a:xfrm>
        </p:grpSpPr>
        <p:sp>
          <p:nvSpPr>
            <p:cNvPr id="263" name="Google Shape;263;p36"/>
            <p:cNvSpPr/>
            <p:nvPr/>
          </p:nvSpPr>
          <p:spPr>
            <a:xfrm>
              <a:off x="6734550" y="4205775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6"/>
            <p:cNvSpPr/>
            <p:nvPr/>
          </p:nvSpPr>
          <p:spPr>
            <a:xfrm>
              <a:off x="6734550" y="412582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36"/>
            <p:cNvSpPr/>
            <p:nvPr/>
          </p:nvSpPr>
          <p:spPr>
            <a:xfrm>
              <a:off x="6734550" y="4045950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36"/>
            <p:cNvSpPr/>
            <p:nvPr/>
          </p:nvSpPr>
          <p:spPr>
            <a:xfrm>
              <a:off x="6734550" y="3966000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6"/>
            <p:cNvSpPr/>
            <p:nvPr/>
          </p:nvSpPr>
          <p:spPr>
            <a:xfrm>
              <a:off x="6734550" y="388607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6"/>
            <p:cNvSpPr/>
            <p:nvPr/>
          </p:nvSpPr>
          <p:spPr>
            <a:xfrm>
              <a:off x="6734550" y="3806175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6"/>
            <p:cNvSpPr/>
            <p:nvPr/>
          </p:nvSpPr>
          <p:spPr>
            <a:xfrm>
              <a:off x="6734550" y="3726250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6"/>
            <p:cNvSpPr/>
            <p:nvPr/>
          </p:nvSpPr>
          <p:spPr>
            <a:xfrm>
              <a:off x="6734550" y="3646350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6"/>
            <p:cNvSpPr/>
            <p:nvPr/>
          </p:nvSpPr>
          <p:spPr>
            <a:xfrm>
              <a:off x="6734550" y="356642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6"/>
            <p:cNvSpPr/>
            <p:nvPr/>
          </p:nvSpPr>
          <p:spPr>
            <a:xfrm>
              <a:off x="6734550" y="348647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3" name="Google Shape;273;p36"/>
          <p:cNvSpPr/>
          <p:nvPr/>
        </p:nvSpPr>
        <p:spPr>
          <a:xfrm>
            <a:off x="7418875" y="4786850"/>
            <a:ext cx="1011900" cy="13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4">
  <p:cSld name="ONE_COLUMN_TEXT_4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7"/>
          <p:cNvSpPr/>
          <p:nvPr/>
        </p:nvSpPr>
        <p:spPr>
          <a:xfrm>
            <a:off x="0" y="1958100"/>
            <a:ext cx="4357200" cy="122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7"/>
          <p:cNvSpPr txBox="1"/>
          <p:nvPr>
            <p:ph type="title"/>
          </p:nvPr>
        </p:nvSpPr>
        <p:spPr>
          <a:xfrm>
            <a:off x="713225" y="2177075"/>
            <a:ext cx="34701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grpSp>
        <p:nvGrpSpPr>
          <p:cNvPr id="277" name="Google Shape;277;p37"/>
          <p:cNvGrpSpPr/>
          <p:nvPr/>
        </p:nvGrpSpPr>
        <p:grpSpPr>
          <a:xfrm>
            <a:off x="8735350" y="0"/>
            <a:ext cx="137050" cy="784925"/>
            <a:chOff x="6734550" y="3486475"/>
            <a:chExt cx="137050" cy="784925"/>
          </a:xfrm>
        </p:grpSpPr>
        <p:sp>
          <p:nvSpPr>
            <p:cNvPr id="278" name="Google Shape;278;p37"/>
            <p:cNvSpPr/>
            <p:nvPr/>
          </p:nvSpPr>
          <p:spPr>
            <a:xfrm>
              <a:off x="6734550" y="4205775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37"/>
            <p:cNvSpPr/>
            <p:nvPr/>
          </p:nvSpPr>
          <p:spPr>
            <a:xfrm>
              <a:off x="6734550" y="412582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37"/>
            <p:cNvSpPr/>
            <p:nvPr/>
          </p:nvSpPr>
          <p:spPr>
            <a:xfrm>
              <a:off x="6734550" y="4045950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37"/>
            <p:cNvSpPr/>
            <p:nvPr/>
          </p:nvSpPr>
          <p:spPr>
            <a:xfrm>
              <a:off x="6734550" y="3966000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37"/>
            <p:cNvSpPr/>
            <p:nvPr/>
          </p:nvSpPr>
          <p:spPr>
            <a:xfrm>
              <a:off x="6734550" y="388607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7"/>
            <p:cNvSpPr/>
            <p:nvPr/>
          </p:nvSpPr>
          <p:spPr>
            <a:xfrm>
              <a:off x="6734550" y="3806175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7"/>
            <p:cNvSpPr/>
            <p:nvPr/>
          </p:nvSpPr>
          <p:spPr>
            <a:xfrm>
              <a:off x="6734550" y="3726250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7"/>
            <p:cNvSpPr/>
            <p:nvPr/>
          </p:nvSpPr>
          <p:spPr>
            <a:xfrm>
              <a:off x="6734550" y="3646350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7"/>
            <p:cNvSpPr/>
            <p:nvPr/>
          </p:nvSpPr>
          <p:spPr>
            <a:xfrm>
              <a:off x="6734550" y="356642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7"/>
            <p:cNvSpPr/>
            <p:nvPr/>
          </p:nvSpPr>
          <p:spPr>
            <a:xfrm>
              <a:off x="6734550" y="348647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8" name="Google Shape;288;p37"/>
          <p:cNvSpPr/>
          <p:nvPr/>
        </p:nvSpPr>
        <p:spPr>
          <a:xfrm rot="5400000">
            <a:off x="7662623" y="4625138"/>
            <a:ext cx="2401990" cy="1201059"/>
          </a:xfrm>
          <a:custGeom>
            <a:rect b="b" l="l" r="r" t="t"/>
            <a:pathLst>
              <a:path extrusionOk="0" h="9409" w="18817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7"/>
          <p:cNvSpPr/>
          <p:nvPr/>
        </p:nvSpPr>
        <p:spPr>
          <a:xfrm>
            <a:off x="713224" y="3"/>
            <a:ext cx="1472854" cy="736442"/>
          </a:xfrm>
          <a:custGeom>
            <a:rect b="b" l="l" r="r" t="t"/>
            <a:pathLst>
              <a:path extrusionOk="0" h="9409" w="18817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accent1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 txBox="1"/>
          <p:nvPr>
            <p:ph type="title"/>
          </p:nvPr>
        </p:nvSpPr>
        <p:spPr>
          <a:xfrm>
            <a:off x="3651800" y="4222325"/>
            <a:ext cx="38883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38"/>
          <p:cNvSpPr/>
          <p:nvPr/>
        </p:nvSpPr>
        <p:spPr>
          <a:xfrm rot="5400000">
            <a:off x="8051533" y="692693"/>
            <a:ext cx="1481335" cy="95948"/>
          </a:xfrm>
          <a:custGeom>
            <a:rect b="b" l="l" r="r" t="t"/>
            <a:pathLst>
              <a:path extrusionOk="0" h="1214" w="7354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8"/>
          <p:cNvSpPr/>
          <p:nvPr/>
        </p:nvSpPr>
        <p:spPr>
          <a:xfrm rot="-5400000">
            <a:off x="-399792" y="4354856"/>
            <a:ext cx="1481335" cy="95948"/>
          </a:xfrm>
          <a:custGeom>
            <a:rect b="b" l="l" r="r" t="t"/>
            <a:pathLst>
              <a:path extrusionOk="0" h="1214" w="7354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8"/>
          <p:cNvSpPr txBox="1"/>
          <p:nvPr>
            <p:ph idx="2" type="ctrTitle"/>
          </p:nvPr>
        </p:nvSpPr>
        <p:spPr>
          <a:xfrm>
            <a:off x="3666500" y="2651225"/>
            <a:ext cx="3888300" cy="15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95" name="Google Shape;295;p38"/>
          <p:cNvSpPr txBox="1"/>
          <p:nvPr>
            <p:ph idx="3" type="title"/>
          </p:nvPr>
        </p:nvSpPr>
        <p:spPr>
          <a:xfrm>
            <a:off x="2086900" y="2969425"/>
            <a:ext cx="1571100" cy="13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Oswald"/>
              <a:buNone/>
              <a:defRPr b="1" sz="8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296" name="Google Shape;296;p38"/>
          <p:cNvSpPr/>
          <p:nvPr/>
        </p:nvSpPr>
        <p:spPr>
          <a:xfrm>
            <a:off x="8093550" y="3161375"/>
            <a:ext cx="848100" cy="198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8"/>
          <p:cNvSpPr/>
          <p:nvPr/>
        </p:nvSpPr>
        <p:spPr>
          <a:xfrm rot="-5400000">
            <a:off x="-258147" y="2241070"/>
            <a:ext cx="1032630" cy="516342"/>
          </a:xfrm>
          <a:custGeom>
            <a:rect b="b" l="l" r="r" t="t"/>
            <a:pathLst>
              <a:path extrusionOk="0" h="9409" w="18817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8"/>
          <p:cNvSpPr/>
          <p:nvPr/>
        </p:nvSpPr>
        <p:spPr>
          <a:xfrm rot="5400000">
            <a:off x="1033850" y="-406500"/>
            <a:ext cx="848100" cy="293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9" name="Google Shape;299;p38"/>
          <p:cNvGrpSpPr/>
          <p:nvPr/>
        </p:nvGrpSpPr>
        <p:grpSpPr>
          <a:xfrm rot="-5400000">
            <a:off x="7969788" y="668938"/>
            <a:ext cx="137050" cy="784925"/>
            <a:chOff x="6734550" y="3486475"/>
            <a:chExt cx="137050" cy="784925"/>
          </a:xfrm>
        </p:grpSpPr>
        <p:sp>
          <p:nvSpPr>
            <p:cNvPr id="300" name="Google Shape;300;p38"/>
            <p:cNvSpPr/>
            <p:nvPr/>
          </p:nvSpPr>
          <p:spPr>
            <a:xfrm>
              <a:off x="6734550" y="4205775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8"/>
            <p:cNvSpPr/>
            <p:nvPr/>
          </p:nvSpPr>
          <p:spPr>
            <a:xfrm>
              <a:off x="6734550" y="412582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8"/>
            <p:cNvSpPr/>
            <p:nvPr/>
          </p:nvSpPr>
          <p:spPr>
            <a:xfrm>
              <a:off x="6734550" y="4045950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8"/>
            <p:cNvSpPr/>
            <p:nvPr/>
          </p:nvSpPr>
          <p:spPr>
            <a:xfrm>
              <a:off x="6734550" y="3966000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8"/>
            <p:cNvSpPr/>
            <p:nvPr/>
          </p:nvSpPr>
          <p:spPr>
            <a:xfrm>
              <a:off x="6734550" y="388607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8"/>
            <p:cNvSpPr/>
            <p:nvPr/>
          </p:nvSpPr>
          <p:spPr>
            <a:xfrm>
              <a:off x="6734550" y="3806175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8"/>
            <p:cNvSpPr/>
            <p:nvPr/>
          </p:nvSpPr>
          <p:spPr>
            <a:xfrm>
              <a:off x="6734550" y="3726250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8"/>
            <p:cNvSpPr/>
            <p:nvPr/>
          </p:nvSpPr>
          <p:spPr>
            <a:xfrm>
              <a:off x="6734550" y="3646350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8"/>
            <p:cNvSpPr/>
            <p:nvPr/>
          </p:nvSpPr>
          <p:spPr>
            <a:xfrm>
              <a:off x="6734550" y="356642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8"/>
            <p:cNvSpPr/>
            <p:nvPr/>
          </p:nvSpPr>
          <p:spPr>
            <a:xfrm>
              <a:off x="6734550" y="348647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">
    <p:bg>
      <p:bgPr>
        <a:solidFill>
          <a:schemeClr val="lt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0"/>
          <p:cNvSpPr/>
          <p:nvPr/>
        </p:nvSpPr>
        <p:spPr>
          <a:xfrm rot="5400000">
            <a:off x="8406172" y="335099"/>
            <a:ext cx="766158" cy="95948"/>
          </a:xfrm>
          <a:custGeom>
            <a:rect b="b" l="l" r="r" t="t"/>
            <a:pathLst>
              <a:path extrusionOk="0" h="1214" w="7354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40"/>
          <p:cNvSpPr/>
          <p:nvPr/>
        </p:nvSpPr>
        <p:spPr>
          <a:xfrm rot="10800000">
            <a:off x="1" y="-91399"/>
            <a:ext cx="1360924" cy="1360924"/>
          </a:xfrm>
          <a:custGeom>
            <a:rect b="b" l="l" r="r" t="t"/>
            <a:pathLst>
              <a:path extrusionOk="0" h="33915" w="33915">
                <a:moveTo>
                  <a:pt x="33915" y="1"/>
                </a:moveTo>
                <a:cubicBezTo>
                  <a:pt x="15184" y="1"/>
                  <a:pt x="1" y="15185"/>
                  <a:pt x="1" y="33915"/>
                </a:cubicBezTo>
                <a:lnTo>
                  <a:pt x="18693" y="33915"/>
                </a:lnTo>
                <a:cubicBezTo>
                  <a:pt x="18693" y="25509"/>
                  <a:pt x="25509" y="18693"/>
                  <a:pt x="33915" y="18693"/>
                </a:cubicBezTo>
                <a:lnTo>
                  <a:pt x="3391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4" name="Google Shape;314;p40"/>
          <p:cNvGrpSpPr/>
          <p:nvPr/>
        </p:nvGrpSpPr>
        <p:grpSpPr>
          <a:xfrm rot="-5400000">
            <a:off x="4503450" y="4509525"/>
            <a:ext cx="137050" cy="784925"/>
            <a:chOff x="6734550" y="3486475"/>
            <a:chExt cx="137050" cy="784925"/>
          </a:xfrm>
        </p:grpSpPr>
        <p:sp>
          <p:nvSpPr>
            <p:cNvPr id="315" name="Google Shape;315;p40"/>
            <p:cNvSpPr/>
            <p:nvPr/>
          </p:nvSpPr>
          <p:spPr>
            <a:xfrm>
              <a:off x="6734550" y="4205775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40"/>
            <p:cNvSpPr/>
            <p:nvPr/>
          </p:nvSpPr>
          <p:spPr>
            <a:xfrm>
              <a:off x="6734550" y="412582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40"/>
            <p:cNvSpPr/>
            <p:nvPr/>
          </p:nvSpPr>
          <p:spPr>
            <a:xfrm>
              <a:off x="6734550" y="4045950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40"/>
            <p:cNvSpPr/>
            <p:nvPr/>
          </p:nvSpPr>
          <p:spPr>
            <a:xfrm>
              <a:off x="6734550" y="3966000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40"/>
            <p:cNvSpPr/>
            <p:nvPr/>
          </p:nvSpPr>
          <p:spPr>
            <a:xfrm>
              <a:off x="6734550" y="388607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40"/>
            <p:cNvSpPr/>
            <p:nvPr/>
          </p:nvSpPr>
          <p:spPr>
            <a:xfrm>
              <a:off x="6734550" y="3806175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40"/>
            <p:cNvSpPr/>
            <p:nvPr/>
          </p:nvSpPr>
          <p:spPr>
            <a:xfrm>
              <a:off x="6734550" y="3726250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40"/>
            <p:cNvSpPr/>
            <p:nvPr/>
          </p:nvSpPr>
          <p:spPr>
            <a:xfrm>
              <a:off x="6734550" y="3646350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40"/>
            <p:cNvSpPr/>
            <p:nvPr/>
          </p:nvSpPr>
          <p:spPr>
            <a:xfrm>
              <a:off x="6734550" y="356642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40"/>
            <p:cNvSpPr/>
            <p:nvPr/>
          </p:nvSpPr>
          <p:spPr>
            <a:xfrm>
              <a:off x="6734550" y="348647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">
    <p:bg>
      <p:bgPr>
        <a:solidFill>
          <a:schemeClr val="accent1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BLANK_1_1_1">
    <p:bg>
      <p:bgPr>
        <a:solidFill>
          <a:schemeClr val="accent1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2"/>
          <p:cNvSpPr/>
          <p:nvPr/>
        </p:nvSpPr>
        <p:spPr>
          <a:xfrm rot="5400000">
            <a:off x="8051533" y="692693"/>
            <a:ext cx="1481335" cy="95948"/>
          </a:xfrm>
          <a:custGeom>
            <a:rect b="b" l="l" r="r" t="t"/>
            <a:pathLst>
              <a:path extrusionOk="0" h="1214" w="7354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42"/>
          <p:cNvSpPr/>
          <p:nvPr/>
        </p:nvSpPr>
        <p:spPr>
          <a:xfrm rot="-5400000">
            <a:off x="-399792" y="4354856"/>
            <a:ext cx="1481335" cy="95948"/>
          </a:xfrm>
          <a:custGeom>
            <a:rect b="b" l="l" r="r" t="t"/>
            <a:pathLst>
              <a:path extrusionOk="0" h="1214" w="7354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2"/>
          <p:cNvSpPr/>
          <p:nvPr/>
        </p:nvSpPr>
        <p:spPr>
          <a:xfrm rot="-5400000">
            <a:off x="-258147" y="2241070"/>
            <a:ext cx="1032630" cy="516342"/>
          </a:xfrm>
          <a:custGeom>
            <a:rect b="b" l="l" r="r" t="t"/>
            <a:pathLst>
              <a:path extrusionOk="0" h="9409" w="18817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0" name="Google Shape;330;p42"/>
          <p:cNvGrpSpPr/>
          <p:nvPr/>
        </p:nvGrpSpPr>
        <p:grpSpPr>
          <a:xfrm rot="-5400000">
            <a:off x="7629638" y="-111387"/>
            <a:ext cx="137050" cy="784925"/>
            <a:chOff x="6734550" y="3486475"/>
            <a:chExt cx="137050" cy="784925"/>
          </a:xfrm>
        </p:grpSpPr>
        <p:sp>
          <p:nvSpPr>
            <p:cNvPr id="331" name="Google Shape;331;p42"/>
            <p:cNvSpPr/>
            <p:nvPr/>
          </p:nvSpPr>
          <p:spPr>
            <a:xfrm>
              <a:off x="6734550" y="4205775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42"/>
            <p:cNvSpPr/>
            <p:nvPr/>
          </p:nvSpPr>
          <p:spPr>
            <a:xfrm>
              <a:off x="6734550" y="412582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42"/>
            <p:cNvSpPr/>
            <p:nvPr/>
          </p:nvSpPr>
          <p:spPr>
            <a:xfrm>
              <a:off x="6734550" y="4045950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42"/>
            <p:cNvSpPr/>
            <p:nvPr/>
          </p:nvSpPr>
          <p:spPr>
            <a:xfrm>
              <a:off x="6734550" y="3966000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42"/>
            <p:cNvSpPr/>
            <p:nvPr/>
          </p:nvSpPr>
          <p:spPr>
            <a:xfrm>
              <a:off x="6734550" y="388607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42"/>
            <p:cNvSpPr/>
            <p:nvPr/>
          </p:nvSpPr>
          <p:spPr>
            <a:xfrm>
              <a:off x="6734550" y="3806175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42"/>
            <p:cNvSpPr/>
            <p:nvPr/>
          </p:nvSpPr>
          <p:spPr>
            <a:xfrm>
              <a:off x="6734550" y="3726250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42"/>
            <p:cNvSpPr/>
            <p:nvPr/>
          </p:nvSpPr>
          <p:spPr>
            <a:xfrm>
              <a:off x="6734550" y="3646350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42"/>
            <p:cNvSpPr/>
            <p:nvPr/>
          </p:nvSpPr>
          <p:spPr>
            <a:xfrm>
              <a:off x="6734550" y="356642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42"/>
            <p:cNvSpPr/>
            <p:nvPr/>
          </p:nvSpPr>
          <p:spPr>
            <a:xfrm>
              <a:off x="6734550" y="348647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1" name="Google Shape;341;p42"/>
          <p:cNvSpPr/>
          <p:nvPr/>
        </p:nvSpPr>
        <p:spPr>
          <a:xfrm>
            <a:off x="3830214" y="0"/>
            <a:ext cx="1483579" cy="741853"/>
          </a:xfrm>
          <a:custGeom>
            <a:rect b="b" l="l" r="r" t="t"/>
            <a:pathLst>
              <a:path extrusionOk="0" h="9409" w="18817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accen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5"/>
          <p:cNvSpPr/>
          <p:nvPr/>
        </p:nvSpPr>
        <p:spPr>
          <a:xfrm>
            <a:off x="-75" y="539500"/>
            <a:ext cx="8430900" cy="4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5"/>
          <p:cNvSpPr txBox="1"/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31" name="Google Shape;31;p25"/>
          <p:cNvSpPr txBox="1"/>
          <p:nvPr>
            <p:ph idx="2" type="title"/>
          </p:nvPr>
        </p:nvSpPr>
        <p:spPr>
          <a:xfrm>
            <a:off x="713175" y="1320575"/>
            <a:ext cx="7717500" cy="3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sz="11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2" name="Google Shape;32;p25"/>
          <p:cNvGrpSpPr/>
          <p:nvPr/>
        </p:nvGrpSpPr>
        <p:grpSpPr>
          <a:xfrm>
            <a:off x="8735350" y="0"/>
            <a:ext cx="137050" cy="784925"/>
            <a:chOff x="6734550" y="3486475"/>
            <a:chExt cx="137050" cy="784925"/>
          </a:xfrm>
        </p:grpSpPr>
        <p:sp>
          <p:nvSpPr>
            <p:cNvPr id="33" name="Google Shape;33;p25"/>
            <p:cNvSpPr/>
            <p:nvPr/>
          </p:nvSpPr>
          <p:spPr>
            <a:xfrm>
              <a:off x="6734550" y="4205775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5"/>
            <p:cNvSpPr/>
            <p:nvPr/>
          </p:nvSpPr>
          <p:spPr>
            <a:xfrm>
              <a:off x="6734550" y="412582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5"/>
            <p:cNvSpPr/>
            <p:nvPr/>
          </p:nvSpPr>
          <p:spPr>
            <a:xfrm>
              <a:off x="6734550" y="4045950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5"/>
            <p:cNvSpPr/>
            <p:nvPr/>
          </p:nvSpPr>
          <p:spPr>
            <a:xfrm>
              <a:off x="6734550" y="3966000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5"/>
            <p:cNvSpPr/>
            <p:nvPr/>
          </p:nvSpPr>
          <p:spPr>
            <a:xfrm>
              <a:off x="6734550" y="388607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5"/>
            <p:cNvSpPr/>
            <p:nvPr/>
          </p:nvSpPr>
          <p:spPr>
            <a:xfrm>
              <a:off x="6734550" y="3806175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5"/>
            <p:cNvSpPr/>
            <p:nvPr/>
          </p:nvSpPr>
          <p:spPr>
            <a:xfrm>
              <a:off x="6734550" y="3726250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5"/>
            <p:cNvSpPr/>
            <p:nvPr/>
          </p:nvSpPr>
          <p:spPr>
            <a:xfrm>
              <a:off x="6734550" y="3646350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5"/>
            <p:cNvSpPr/>
            <p:nvPr/>
          </p:nvSpPr>
          <p:spPr>
            <a:xfrm>
              <a:off x="6734550" y="356642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5"/>
            <p:cNvSpPr/>
            <p:nvPr/>
          </p:nvSpPr>
          <p:spPr>
            <a:xfrm>
              <a:off x="6734550" y="348647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" name="Google Shape;43;p25"/>
          <p:cNvSpPr/>
          <p:nvPr/>
        </p:nvSpPr>
        <p:spPr>
          <a:xfrm rot="7787424">
            <a:off x="8441123" y="4808074"/>
            <a:ext cx="864211" cy="432129"/>
          </a:xfrm>
          <a:custGeom>
            <a:rect b="b" l="l" r="r" t="t"/>
            <a:pathLst>
              <a:path extrusionOk="0" h="9409" w="18817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BLANK_2">
    <p:bg>
      <p:bgPr>
        <a:solidFill>
          <a:schemeClr val="dk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BLANK_2_1">
    <p:bg>
      <p:bgPr>
        <a:solidFill>
          <a:schemeClr val="dk1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4"/>
          <p:cNvSpPr/>
          <p:nvPr/>
        </p:nvSpPr>
        <p:spPr>
          <a:xfrm rot="5400000">
            <a:off x="8406172" y="335099"/>
            <a:ext cx="766158" cy="95948"/>
          </a:xfrm>
          <a:custGeom>
            <a:rect b="b" l="l" r="r" t="t"/>
            <a:pathLst>
              <a:path extrusionOk="0" h="1214" w="7354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44"/>
          <p:cNvSpPr/>
          <p:nvPr/>
        </p:nvSpPr>
        <p:spPr>
          <a:xfrm rot="5400000">
            <a:off x="8495867" y="2355697"/>
            <a:ext cx="864171" cy="432108"/>
          </a:xfrm>
          <a:custGeom>
            <a:rect b="b" l="l" r="r" t="t"/>
            <a:pathLst>
              <a:path extrusionOk="0" h="9409" w="18817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44"/>
          <p:cNvSpPr/>
          <p:nvPr/>
        </p:nvSpPr>
        <p:spPr>
          <a:xfrm rot="-5400000">
            <a:off x="-216033" y="2355697"/>
            <a:ext cx="864171" cy="432108"/>
          </a:xfrm>
          <a:custGeom>
            <a:rect b="b" l="l" r="r" t="t"/>
            <a:pathLst>
              <a:path extrusionOk="0" h="9409" w="18817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7" name="Google Shape;347;p44"/>
          <p:cNvGrpSpPr/>
          <p:nvPr/>
        </p:nvGrpSpPr>
        <p:grpSpPr>
          <a:xfrm rot="-5400000">
            <a:off x="1037150" y="4462925"/>
            <a:ext cx="137050" cy="784925"/>
            <a:chOff x="6734550" y="3486475"/>
            <a:chExt cx="137050" cy="784925"/>
          </a:xfrm>
        </p:grpSpPr>
        <p:sp>
          <p:nvSpPr>
            <p:cNvPr id="348" name="Google Shape;348;p44"/>
            <p:cNvSpPr/>
            <p:nvPr/>
          </p:nvSpPr>
          <p:spPr>
            <a:xfrm>
              <a:off x="6734550" y="4205775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44"/>
            <p:cNvSpPr/>
            <p:nvPr/>
          </p:nvSpPr>
          <p:spPr>
            <a:xfrm>
              <a:off x="6734550" y="412582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44"/>
            <p:cNvSpPr/>
            <p:nvPr/>
          </p:nvSpPr>
          <p:spPr>
            <a:xfrm>
              <a:off x="6734550" y="4045950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44"/>
            <p:cNvSpPr/>
            <p:nvPr/>
          </p:nvSpPr>
          <p:spPr>
            <a:xfrm>
              <a:off x="6734550" y="3966000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44"/>
            <p:cNvSpPr/>
            <p:nvPr/>
          </p:nvSpPr>
          <p:spPr>
            <a:xfrm>
              <a:off x="6734550" y="388607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44"/>
            <p:cNvSpPr/>
            <p:nvPr/>
          </p:nvSpPr>
          <p:spPr>
            <a:xfrm>
              <a:off x="6734550" y="3806175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44"/>
            <p:cNvSpPr/>
            <p:nvPr/>
          </p:nvSpPr>
          <p:spPr>
            <a:xfrm>
              <a:off x="6734550" y="3726250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44"/>
            <p:cNvSpPr/>
            <p:nvPr/>
          </p:nvSpPr>
          <p:spPr>
            <a:xfrm>
              <a:off x="6734550" y="3646350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44"/>
            <p:cNvSpPr/>
            <p:nvPr/>
          </p:nvSpPr>
          <p:spPr>
            <a:xfrm>
              <a:off x="6734550" y="356642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44"/>
            <p:cNvSpPr/>
            <p:nvPr/>
          </p:nvSpPr>
          <p:spPr>
            <a:xfrm>
              <a:off x="6734550" y="348647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8" name="Google Shape;358;p44"/>
          <p:cNvSpPr/>
          <p:nvPr/>
        </p:nvSpPr>
        <p:spPr>
          <a:xfrm>
            <a:off x="7418875" y="4786850"/>
            <a:ext cx="1011900" cy="13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3">
  <p:cSld name="TITLE_ONLY_1_1">
    <p:bg>
      <p:bgPr>
        <a:solidFill>
          <a:schemeClr val="accent1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5"/>
          <p:cNvSpPr/>
          <p:nvPr/>
        </p:nvSpPr>
        <p:spPr>
          <a:xfrm>
            <a:off x="-75" y="539500"/>
            <a:ext cx="8430900" cy="4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45"/>
          <p:cNvSpPr/>
          <p:nvPr/>
        </p:nvSpPr>
        <p:spPr>
          <a:xfrm rot="5400000">
            <a:off x="8406172" y="335099"/>
            <a:ext cx="766158" cy="95948"/>
          </a:xfrm>
          <a:custGeom>
            <a:rect b="b" l="l" r="r" t="t"/>
            <a:pathLst>
              <a:path extrusionOk="0" h="1214" w="7354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45"/>
          <p:cNvSpPr/>
          <p:nvPr/>
        </p:nvSpPr>
        <p:spPr>
          <a:xfrm rot="5400000">
            <a:off x="8724223" y="877423"/>
            <a:ext cx="130055" cy="95948"/>
          </a:xfrm>
          <a:custGeom>
            <a:rect b="b" l="l" r="r" t="t"/>
            <a:pathLst>
              <a:path extrusionOk="0" h="1214" w="7354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45"/>
          <p:cNvSpPr txBox="1"/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grpSp>
        <p:nvGrpSpPr>
          <p:cNvPr id="364" name="Google Shape;364;p45"/>
          <p:cNvGrpSpPr/>
          <p:nvPr/>
        </p:nvGrpSpPr>
        <p:grpSpPr>
          <a:xfrm rot="-5400000">
            <a:off x="143375" y="4431163"/>
            <a:ext cx="137050" cy="784925"/>
            <a:chOff x="6734550" y="3486475"/>
            <a:chExt cx="137050" cy="784925"/>
          </a:xfrm>
        </p:grpSpPr>
        <p:sp>
          <p:nvSpPr>
            <p:cNvPr id="365" name="Google Shape;365;p45"/>
            <p:cNvSpPr/>
            <p:nvPr/>
          </p:nvSpPr>
          <p:spPr>
            <a:xfrm>
              <a:off x="6734550" y="4205775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45"/>
            <p:cNvSpPr/>
            <p:nvPr/>
          </p:nvSpPr>
          <p:spPr>
            <a:xfrm>
              <a:off x="6734550" y="412582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45"/>
            <p:cNvSpPr/>
            <p:nvPr/>
          </p:nvSpPr>
          <p:spPr>
            <a:xfrm>
              <a:off x="6734550" y="4045950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45"/>
            <p:cNvSpPr/>
            <p:nvPr/>
          </p:nvSpPr>
          <p:spPr>
            <a:xfrm>
              <a:off x="6734550" y="3966000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45"/>
            <p:cNvSpPr/>
            <p:nvPr/>
          </p:nvSpPr>
          <p:spPr>
            <a:xfrm>
              <a:off x="6734550" y="388607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45"/>
            <p:cNvSpPr/>
            <p:nvPr/>
          </p:nvSpPr>
          <p:spPr>
            <a:xfrm>
              <a:off x="6734550" y="3806175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45"/>
            <p:cNvSpPr/>
            <p:nvPr/>
          </p:nvSpPr>
          <p:spPr>
            <a:xfrm>
              <a:off x="6734550" y="3726250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45"/>
            <p:cNvSpPr/>
            <p:nvPr/>
          </p:nvSpPr>
          <p:spPr>
            <a:xfrm>
              <a:off x="6734550" y="3646350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45"/>
            <p:cNvSpPr/>
            <p:nvPr/>
          </p:nvSpPr>
          <p:spPr>
            <a:xfrm>
              <a:off x="6734550" y="356642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45"/>
            <p:cNvSpPr/>
            <p:nvPr/>
          </p:nvSpPr>
          <p:spPr>
            <a:xfrm>
              <a:off x="6734550" y="348647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5" name="Google Shape;375;p45"/>
          <p:cNvSpPr/>
          <p:nvPr/>
        </p:nvSpPr>
        <p:spPr>
          <a:xfrm>
            <a:off x="799752" y="0"/>
            <a:ext cx="1483579" cy="741853"/>
          </a:xfrm>
          <a:custGeom>
            <a:rect b="b" l="l" r="r" t="t"/>
            <a:pathLst>
              <a:path extrusionOk="0" h="9409" w="18817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ONE_COLUMN_TEXT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26"/>
          <p:cNvGrpSpPr/>
          <p:nvPr/>
        </p:nvGrpSpPr>
        <p:grpSpPr>
          <a:xfrm>
            <a:off x="1551988" y="1658575"/>
            <a:ext cx="6039850" cy="1801350"/>
            <a:chOff x="1551988" y="1658575"/>
            <a:chExt cx="6039850" cy="1801350"/>
          </a:xfrm>
        </p:grpSpPr>
        <p:grpSp>
          <p:nvGrpSpPr>
            <p:cNvPr id="46" name="Google Shape;46;p26"/>
            <p:cNvGrpSpPr/>
            <p:nvPr/>
          </p:nvGrpSpPr>
          <p:grpSpPr>
            <a:xfrm>
              <a:off x="1551988" y="1658575"/>
              <a:ext cx="866600" cy="0"/>
              <a:chOff x="1546813" y="1658575"/>
              <a:chExt cx="866600" cy="0"/>
            </a:xfrm>
          </p:grpSpPr>
          <p:cxnSp>
            <p:nvCxnSpPr>
              <p:cNvPr id="47" name="Google Shape;47;p26"/>
              <p:cNvCxnSpPr/>
              <p:nvPr/>
            </p:nvCxnSpPr>
            <p:spPr>
              <a:xfrm>
                <a:off x="1546813" y="1658575"/>
                <a:ext cx="1533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8" name="Google Shape;48;p26"/>
              <p:cNvCxnSpPr/>
              <p:nvPr/>
            </p:nvCxnSpPr>
            <p:spPr>
              <a:xfrm>
                <a:off x="2260113" y="1658575"/>
                <a:ext cx="1533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49" name="Google Shape;49;p26"/>
            <p:cNvGrpSpPr/>
            <p:nvPr/>
          </p:nvGrpSpPr>
          <p:grpSpPr>
            <a:xfrm>
              <a:off x="4138613" y="1658575"/>
              <a:ext cx="866600" cy="0"/>
              <a:chOff x="4138613" y="1658575"/>
              <a:chExt cx="866600" cy="0"/>
            </a:xfrm>
          </p:grpSpPr>
          <p:cxnSp>
            <p:nvCxnSpPr>
              <p:cNvPr id="50" name="Google Shape;50;p26"/>
              <p:cNvCxnSpPr/>
              <p:nvPr/>
            </p:nvCxnSpPr>
            <p:spPr>
              <a:xfrm>
                <a:off x="4138613" y="1658575"/>
                <a:ext cx="1533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" name="Google Shape;51;p26"/>
              <p:cNvCxnSpPr/>
              <p:nvPr/>
            </p:nvCxnSpPr>
            <p:spPr>
              <a:xfrm>
                <a:off x="4851913" y="1658575"/>
                <a:ext cx="1533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2" name="Google Shape;52;p26"/>
            <p:cNvGrpSpPr/>
            <p:nvPr/>
          </p:nvGrpSpPr>
          <p:grpSpPr>
            <a:xfrm>
              <a:off x="6725238" y="1658575"/>
              <a:ext cx="866600" cy="0"/>
              <a:chOff x="6730413" y="1658575"/>
              <a:chExt cx="866600" cy="0"/>
            </a:xfrm>
          </p:grpSpPr>
          <p:cxnSp>
            <p:nvCxnSpPr>
              <p:cNvPr id="53" name="Google Shape;53;p26"/>
              <p:cNvCxnSpPr/>
              <p:nvPr/>
            </p:nvCxnSpPr>
            <p:spPr>
              <a:xfrm>
                <a:off x="6730413" y="1658575"/>
                <a:ext cx="1533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" name="Google Shape;54;p26"/>
              <p:cNvCxnSpPr/>
              <p:nvPr/>
            </p:nvCxnSpPr>
            <p:spPr>
              <a:xfrm>
                <a:off x="7443713" y="1658575"/>
                <a:ext cx="1533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5" name="Google Shape;55;p26"/>
            <p:cNvGrpSpPr/>
            <p:nvPr/>
          </p:nvGrpSpPr>
          <p:grpSpPr>
            <a:xfrm>
              <a:off x="1551988" y="3459925"/>
              <a:ext cx="866600" cy="0"/>
              <a:chOff x="1546813" y="1658575"/>
              <a:chExt cx="866600" cy="0"/>
            </a:xfrm>
          </p:grpSpPr>
          <p:cxnSp>
            <p:nvCxnSpPr>
              <p:cNvPr id="56" name="Google Shape;56;p26"/>
              <p:cNvCxnSpPr/>
              <p:nvPr/>
            </p:nvCxnSpPr>
            <p:spPr>
              <a:xfrm>
                <a:off x="1546813" y="1658575"/>
                <a:ext cx="1533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" name="Google Shape;57;p26"/>
              <p:cNvCxnSpPr/>
              <p:nvPr/>
            </p:nvCxnSpPr>
            <p:spPr>
              <a:xfrm>
                <a:off x="2260113" y="1658575"/>
                <a:ext cx="1533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8" name="Google Shape;58;p26"/>
            <p:cNvGrpSpPr/>
            <p:nvPr/>
          </p:nvGrpSpPr>
          <p:grpSpPr>
            <a:xfrm>
              <a:off x="4138613" y="3459925"/>
              <a:ext cx="866600" cy="0"/>
              <a:chOff x="4138613" y="1658575"/>
              <a:chExt cx="866600" cy="0"/>
            </a:xfrm>
          </p:grpSpPr>
          <p:cxnSp>
            <p:nvCxnSpPr>
              <p:cNvPr id="59" name="Google Shape;59;p26"/>
              <p:cNvCxnSpPr/>
              <p:nvPr/>
            </p:nvCxnSpPr>
            <p:spPr>
              <a:xfrm>
                <a:off x="4138613" y="1658575"/>
                <a:ext cx="1533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" name="Google Shape;60;p26"/>
              <p:cNvCxnSpPr/>
              <p:nvPr/>
            </p:nvCxnSpPr>
            <p:spPr>
              <a:xfrm>
                <a:off x="4851913" y="1658575"/>
                <a:ext cx="1533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61" name="Google Shape;61;p26"/>
            <p:cNvGrpSpPr/>
            <p:nvPr/>
          </p:nvGrpSpPr>
          <p:grpSpPr>
            <a:xfrm>
              <a:off x="6725238" y="3459925"/>
              <a:ext cx="866600" cy="0"/>
              <a:chOff x="6730413" y="1658575"/>
              <a:chExt cx="866600" cy="0"/>
            </a:xfrm>
          </p:grpSpPr>
          <p:cxnSp>
            <p:nvCxnSpPr>
              <p:cNvPr id="62" name="Google Shape;62;p26"/>
              <p:cNvCxnSpPr/>
              <p:nvPr/>
            </p:nvCxnSpPr>
            <p:spPr>
              <a:xfrm>
                <a:off x="6730413" y="1658575"/>
                <a:ext cx="1533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" name="Google Shape;63;p26"/>
              <p:cNvCxnSpPr/>
              <p:nvPr/>
            </p:nvCxnSpPr>
            <p:spPr>
              <a:xfrm>
                <a:off x="7443713" y="1658575"/>
                <a:ext cx="1533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64" name="Google Shape;64;p26"/>
          <p:cNvSpPr txBox="1"/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65" name="Google Shape;65;p26"/>
          <p:cNvSpPr txBox="1"/>
          <p:nvPr>
            <p:ph idx="2" type="title"/>
          </p:nvPr>
        </p:nvSpPr>
        <p:spPr>
          <a:xfrm>
            <a:off x="1502588" y="1384675"/>
            <a:ext cx="965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66" name="Google Shape;66;p26"/>
          <p:cNvSpPr txBox="1"/>
          <p:nvPr>
            <p:ph idx="3" type="title"/>
          </p:nvPr>
        </p:nvSpPr>
        <p:spPr>
          <a:xfrm>
            <a:off x="713138" y="1861900"/>
            <a:ext cx="25443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26"/>
          <p:cNvSpPr txBox="1"/>
          <p:nvPr>
            <p:ph idx="4" type="title"/>
          </p:nvPr>
        </p:nvSpPr>
        <p:spPr>
          <a:xfrm>
            <a:off x="713138" y="2200775"/>
            <a:ext cx="25443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26"/>
          <p:cNvSpPr txBox="1"/>
          <p:nvPr>
            <p:ph idx="5" type="title"/>
          </p:nvPr>
        </p:nvSpPr>
        <p:spPr>
          <a:xfrm>
            <a:off x="4089213" y="1384675"/>
            <a:ext cx="965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69" name="Google Shape;69;p26"/>
          <p:cNvSpPr txBox="1"/>
          <p:nvPr>
            <p:ph idx="6" type="title"/>
          </p:nvPr>
        </p:nvSpPr>
        <p:spPr>
          <a:xfrm>
            <a:off x="3299763" y="1861900"/>
            <a:ext cx="25443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26"/>
          <p:cNvSpPr txBox="1"/>
          <p:nvPr>
            <p:ph idx="7" type="title"/>
          </p:nvPr>
        </p:nvSpPr>
        <p:spPr>
          <a:xfrm>
            <a:off x="3299763" y="2200775"/>
            <a:ext cx="25443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26"/>
          <p:cNvSpPr txBox="1"/>
          <p:nvPr>
            <p:ph idx="8" type="title"/>
          </p:nvPr>
        </p:nvSpPr>
        <p:spPr>
          <a:xfrm>
            <a:off x="6675838" y="1384675"/>
            <a:ext cx="965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72" name="Google Shape;72;p26"/>
          <p:cNvSpPr txBox="1"/>
          <p:nvPr>
            <p:ph idx="9" type="title"/>
          </p:nvPr>
        </p:nvSpPr>
        <p:spPr>
          <a:xfrm>
            <a:off x="5886388" y="1861900"/>
            <a:ext cx="25443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26"/>
          <p:cNvSpPr txBox="1"/>
          <p:nvPr>
            <p:ph idx="13" type="title"/>
          </p:nvPr>
        </p:nvSpPr>
        <p:spPr>
          <a:xfrm>
            <a:off x="5886388" y="2200775"/>
            <a:ext cx="25443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26"/>
          <p:cNvSpPr txBox="1"/>
          <p:nvPr>
            <p:ph idx="14" type="title"/>
          </p:nvPr>
        </p:nvSpPr>
        <p:spPr>
          <a:xfrm>
            <a:off x="1502588" y="3186025"/>
            <a:ext cx="965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75" name="Google Shape;75;p26"/>
          <p:cNvSpPr txBox="1"/>
          <p:nvPr>
            <p:ph idx="15" type="title"/>
          </p:nvPr>
        </p:nvSpPr>
        <p:spPr>
          <a:xfrm>
            <a:off x="713138" y="3663250"/>
            <a:ext cx="25443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26"/>
          <p:cNvSpPr txBox="1"/>
          <p:nvPr>
            <p:ph idx="16" type="title"/>
          </p:nvPr>
        </p:nvSpPr>
        <p:spPr>
          <a:xfrm>
            <a:off x="713138" y="4002125"/>
            <a:ext cx="25443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26"/>
          <p:cNvSpPr txBox="1"/>
          <p:nvPr>
            <p:ph idx="17" type="title"/>
          </p:nvPr>
        </p:nvSpPr>
        <p:spPr>
          <a:xfrm>
            <a:off x="4089213" y="3186025"/>
            <a:ext cx="965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78" name="Google Shape;78;p26"/>
          <p:cNvSpPr txBox="1"/>
          <p:nvPr>
            <p:ph idx="18" type="title"/>
          </p:nvPr>
        </p:nvSpPr>
        <p:spPr>
          <a:xfrm>
            <a:off x="3299763" y="3663250"/>
            <a:ext cx="25443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6"/>
          <p:cNvSpPr txBox="1"/>
          <p:nvPr>
            <p:ph idx="19" type="title"/>
          </p:nvPr>
        </p:nvSpPr>
        <p:spPr>
          <a:xfrm>
            <a:off x="3299763" y="4002125"/>
            <a:ext cx="25443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26"/>
          <p:cNvSpPr txBox="1"/>
          <p:nvPr>
            <p:ph idx="20" type="title"/>
          </p:nvPr>
        </p:nvSpPr>
        <p:spPr>
          <a:xfrm>
            <a:off x="6675838" y="3186025"/>
            <a:ext cx="965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nton"/>
              <a:buNone/>
              <a:defRPr sz="22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81" name="Google Shape;81;p26"/>
          <p:cNvSpPr txBox="1"/>
          <p:nvPr>
            <p:ph idx="21" type="title"/>
          </p:nvPr>
        </p:nvSpPr>
        <p:spPr>
          <a:xfrm>
            <a:off x="5886388" y="3663250"/>
            <a:ext cx="25443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6"/>
          <p:cNvSpPr txBox="1"/>
          <p:nvPr>
            <p:ph idx="22" type="title"/>
          </p:nvPr>
        </p:nvSpPr>
        <p:spPr>
          <a:xfrm>
            <a:off x="5886388" y="4002125"/>
            <a:ext cx="25443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6"/>
          <p:cNvSpPr/>
          <p:nvPr/>
        </p:nvSpPr>
        <p:spPr>
          <a:xfrm rot="5400000">
            <a:off x="8062115" y="4365389"/>
            <a:ext cx="1483522" cy="95948"/>
          </a:xfrm>
          <a:custGeom>
            <a:rect b="b" l="l" r="r" t="t"/>
            <a:pathLst>
              <a:path extrusionOk="0" h="1214" w="7354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6"/>
          <p:cNvSpPr/>
          <p:nvPr/>
        </p:nvSpPr>
        <p:spPr>
          <a:xfrm>
            <a:off x="-74" y="0"/>
            <a:ext cx="9144000" cy="12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6"/>
          <p:cNvSpPr/>
          <p:nvPr/>
        </p:nvSpPr>
        <p:spPr>
          <a:xfrm rot="5400000">
            <a:off x="-392142" y="662668"/>
            <a:ext cx="1481335" cy="95948"/>
          </a:xfrm>
          <a:custGeom>
            <a:rect b="b" l="l" r="r" t="t"/>
            <a:pathLst>
              <a:path extrusionOk="0" h="1214" w="7354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6"/>
          <p:cNvSpPr/>
          <p:nvPr/>
        </p:nvSpPr>
        <p:spPr>
          <a:xfrm rot="5400000">
            <a:off x="287564" y="1529112"/>
            <a:ext cx="121948" cy="98874"/>
          </a:xfrm>
          <a:custGeom>
            <a:rect b="b" l="l" r="r" t="t"/>
            <a:pathLst>
              <a:path extrusionOk="0" h="1214" w="7354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" name="Google Shape;87;p26"/>
          <p:cNvGrpSpPr/>
          <p:nvPr/>
        </p:nvGrpSpPr>
        <p:grpSpPr>
          <a:xfrm>
            <a:off x="8735350" y="0"/>
            <a:ext cx="137050" cy="784925"/>
            <a:chOff x="6734550" y="3486475"/>
            <a:chExt cx="137050" cy="784925"/>
          </a:xfrm>
        </p:grpSpPr>
        <p:sp>
          <p:nvSpPr>
            <p:cNvPr id="88" name="Google Shape;88;p26"/>
            <p:cNvSpPr/>
            <p:nvPr/>
          </p:nvSpPr>
          <p:spPr>
            <a:xfrm>
              <a:off x="6734550" y="4205775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6"/>
            <p:cNvSpPr/>
            <p:nvPr/>
          </p:nvSpPr>
          <p:spPr>
            <a:xfrm>
              <a:off x="6734550" y="412582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6"/>
            <p:cNvSpPr/>
            <p:nvPr/>
          </p:nvSpPr>
          <p:spPr>
            <a:xfrm>
              <a:off x="6734550" y="4045950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6"/>
            <p:cNvSpPr/>
            <p:nvPr/>
          </p:nvSpPr>
          <p:spPr>
            <a:xfrm>
              <a:off x="6734550" y="3966000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6"/>
            <p:cNvSpPr/>
            <p:nvPr/>
          </p:nvSpPr>
          <p:spPr>
            <a:xfrm>
              <a:off x="6734550" y="388607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6"/>
            <p:cNvSpPr/>
            <p:nvPr/>
          </p:nvSpPr>
          <p:spPr>
            <a:xfrm>
              <a:off x="6734550" y="3806175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6"/>
            <p:cNvSpPr/>
            <p:nvPr/>
          </p:nvSpPr>
          <p:spPr>
            <a:xfrm>
              <a:off x="6734550" y="3726250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6"/>
            <p:cNvSpPr/>
            <p:nvPr/>
          </p:nvSpPr>
          <p:spPr>
            <a:xfrm>
              <a:off x="6734550" y="3646350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6"/>
            <p:cNvSpPr/>
            <p:nvPr/>
          </p:nvSpPr>
          <p:spPr>
            <a:xfrm>
              <a:off x="6734550" y="356642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6"/>
            <p:cNvSpPr/>
            <p:nvPr/>
          </p:nvSpPr>
          <p:spPr>
            <a:xfrm>
              <a:off x="6734550" y="348647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7"/>
          <p:cNvSpPr/>
          <p:nvPr/>
        </p:nvSpPr>
        <p:spPr>
          <a:xfrm>
            <a:off x="6575400" y="-2275"/>
            <a:ext cx="2568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7"/>
          <p:cNvSpPr txBox="1"/>
          <p:nvPr>
            <p:ph type="ctrTitle"/>
          </p:nvPr>
        </p:nvSpPr>
        <p:spPr>
          <a:xfrm>
            <a:off x="2284325" y="1786200"/>
            <a:ext cx="3888300" cy="15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01" name="Google Shape;101;p27"/>
          <p:cNvSpPr/>
          <p:nvPr/>
        </p:nvSpPr>
        <p:spPr>
          <a:xfrm rot="5400000">
            <a:off x="-950445" y="-98041"/>
            <a:ext cx="2585666" cy="95948"/>
          </a:xfrm>
          <a:custGeom>
            <a:rect b="b" l="l" r="r" t="t"/>
            <a:pathLst>
              <a:path extrusionOk="0" h="1214" w="7354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7"/>
          <p:cNvSpPr/>
          <p:nvPr/>
        </p:nvSpPr>
        <p:spPr>
          <a:xfrm rot="-5400000">
            <a:off x="-413585" y="2318218"/>
            <a:ext cx="1014142" cy="507075"/>
          </a:xfrm>
          <a:custGeom>
            <a:rect b="b" l="l" r="r" t="t"/>
            <a:pathLst>
              <a:path extrusionOk="0" h="9409" w="18817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7"/>
          <p:cNvSpPr txBox="1"/>
          <p:nvPr>
            <p:ph idx="2" type="title"/>
          </p:nvPr>
        </p:nvSpPr>
        <p:spPr>
          <a:xfrm>
            <a:off x="713225" y="1915500"/>
            <a:ext cx="1571100" cy="13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Oswald"/>
              <a:buNone/>
              <a:defRPr b="1" sz="8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grpSp>
        <p:nvGrpSpPr>
          <p:cNvPr id="104" name="Google Shape;104;p27"/>
          <p:cNvGrpSpPr/>
          <p:nvPr/>
        </p:nvGrpSpPr>
        <p:grpSpPr>
          <a:xfrm rot="-5400000">
            <a:off x="1037150" y="4138438"/>
            <a:ext cx="137050" cy="784925"/>
            <a:chOff x="6734550" y="3486475"/>
            <a:chExt cx="137050" cy="784925"/>
          </a:xfrm>
        </p:grpSpPr>
        <p:sp>
          <p:nvSpPr>
            <p:cNvPr id="105" name="Google Shape;105;p27"/>
            <p:cNvSpPr/>
            <p:nvPr/>
          </p:nvSpPr>
          <p:spPr>
            <a:xfrm>
              <a:off x="6734550" y="4205775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7"/>
            <p:cNvSpPr/>
            <p:nvPr/>
          </p:nvSpPr>
          <p:spPr>
            <a:xfrm>
              <a:off x="6734550" y="412582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7"/>
            <p:cNvSpPr/>
            <p:nvPr/>
          </p:nvSpPr>
          <p:spPr>
            <a:xfrm>
              <a:off x="6734550" y="4045950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7"/>
            <p:cNvSpPr/>
            <p:nvPr/>
          </p:nvSpPr>
          <p:spPr>
            <a:xfrm>
              <a:off x="6734550" y="3966000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7"/>
            <p:cNvSpPr/>
            <p:nvPr/>
          </p:nvSpPr>
          <p:spPr>
            <a:xfrm>
              <a:off x="6734550" y="388607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7"/>
            <p:cNvSpPr/>
            <p:nvPr/>
          </p:nvSpPr>
          <p:spPr>
            <a:xfrm>
              <a:off x="6734550" y="3806175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7"/>
            <p:cNvSpPr/>
            <p:nvPr/>
          </p:nvSpPr>
          <p:spPr>
            <a:xfrm>
              <a:off x="6734550" y="3726250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7"/>
            <p:cNvSpPr/>
            <p:nvPr/>
          </p:nvSpPr>
          <p:spPr>
            <a:xfrm>
              <a:off x="6734550" y="3646350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7"/>
            <p:cNvSpPr/>
            <p:nvPr/>
          </p:nvSpPr>
          <p:spPr>
            <a:xfrm>
              <a:off x="6734550" y="356642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7"/>
            <p:cNvSpPr/>
            <p:nvPr/>
          </p:nvSpPr>
          <p:spPr>
            <a:xfrm>
              <a:off x="6734550" y="348647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3">
  <p:cSld name="TITLE_AND_TWO_COLUMNS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/>
          <p:nvPr>
            <p:ph type="title"/>
          </p:nvPr>
        </p:nvSpPr>
        <p:spPr>
          <a:xfrm>
            <a:off x="970325" y="2028000"/>
            <a:ext cx="33816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nton"/>
              <a:buNone/>
              <a:defRPr sz="25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grpSp>
        <p:nvGrpSpPr>
          <p:cNvPr id="117" name="Google Shape;117;p28"/>
          <p:cNvGrpSpPr/>
          <p:nvPr/>
        </p:nvGrpSpPr>
        <p:grpSpPr>
          <a:xfrm>
            <a:off x="271650" y="0"/>
            <a:ext cx="137050" cy="784925"/>
            <a:chOff x="6734550" y="3486475"/>
            <a:chExt cx="137050" cy="784925"/>
          </a:xfrm>
        </p:grpSpPr>
        <p:sp>
          <p:nvSpPr>
            <p:cNvPr id="118" name="Google Shape;118;p28"/>
            <p:cNvSpPr/>
            <p:nvPr/>
          </p:nvSpPr>
          <p:spPr>
            <a:xfrm>
              <a:off x="6734550" y="4205775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8"/>
            <p:cNvSpPr/>
            <p:nvPr/>
          </p:nvSpPr>
          <p:spPr>
            <a:xfrm>
              <a:off x="6734550" y="412582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8"/>
            <p:cNvSpPr/>
            <p:nvPr/>
          </p:nvSpPr>
          <p:spPr>
            <a:xfrm>
              <a:off x="6734550" y="4045950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8"/>
            <p:cNvSpPr/>
            <p:nvPr/>
          </p:nvSpPr>
          <p:spPr>
            <a:xfrm>
              <a:off x="6734550" y="3966000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8"/>
            <p:cNvSpPr/>
            <p:nvPr/>
          </p:nvSpPr>
          <p:spPr>
            <a:xfrm>
              <a:off x="6734550" y="388607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8"/>
            <p:cNvSpPr/>
            <p:nvPr/>
          </p:nvSpPr>
          <p:spPr>
            <a:xfrm>
              <a:off x="6734550" y="3806175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8"/>
            <p:cNvSpPr/>
            <p:nvPr/>
          </p:nvSpPr>
          <p:spPr>
            <a:xfrm>
              <a:off x="6734550" y="3726250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8"/>
            <p:cNvSpPr/>
            <p:nvPr/>
          </p:nvSpPr>
          <p:spPr>
            <a:xfrm>
              <a:off x="6734550" y="3646350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8"/>
            <p:cNvSpPr/>
            <p:nvPr/>
          </p:nvSpPr>
          <p:spPr>
            <a:xfrm>
              <a:off x="6734550" y="356642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8"/>
            <p:cNvSpPr/>
            <p:nvPr/>
          </p:nvSpPr>
          <p:spPr>
            <a:xfrm>
              <a:off x="6734550" y="348647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" name="Google Shape;128;p28"/>
          <p:cNvSpPr txBox="1"/>
          <p:nvPr>
            <p:ph idx="2" type="title"/>
          </p:nvPr>
        </p:nvSpPr>
        <p:spPr>
          <a:xfrm>
            <a:off x="970425" y="2659000"/>
            <a:ext cx="3381600" cy="16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9" name="Google Shape;129;p28"/>
          <p:cNvPicPr preferRelativeResize="0"/>
          <p:nvPr/>
        </p:nvPicPr>
        <p:blipFill rotWithShape="1">
          <a:blip r:embed="rId2">
            <a:alphaModFix/>
          </a:blip>
          <a:srcRect b="1521" l="2630" r="-76" t="1521"/>
          <a:stretch/>
        </p:blipFill>
        <p:spPr>
          <a:xfrm>
            <a:off x="713225" y="0"/>
            <a:ext cx="8430774" cy="45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8"/>
          <p:cNvSpPr/>
          <p:nvPr/>
        </p:nvSpPr>
        <p:spPr>
          <a:xfrm>
            <a:off x="-75" y="2028000"/>
            <a:ext cx="45720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4">
  <p:cSld name="TITLE_AND_TWO_COLUMNS_1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9"/>
          <p:cNvSpPr/>
          <p:nvPr/>
        </p:nvSpPr>
        <p:spPr>
          <a:xfrm>
            <a:off x="0" y="0"/>
            <a:ext cx="8430900" cy="459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9"/>
          <p:cNvSpPr/>
          <p:nvPr/>
        </p:nvSpPr>
        <p:spPr>
          <a:xfrm>
            <a:off x="4572000" y="2028000"/>
            <a:ext cx="45720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4829175" y="2028000"/>
            <a:ext cx="33816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nton"/>
              <a:buNone/>
              <a:defRPr sz="25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grpSp>
        <p:nvGrpSpPr>
          <p:cNvPr id="135" name="Google Shape;135;p29"/>
          <p:cNvGrpSpPr/>
          <p:nvPr/>
        </p:nvGrpSpPr>
        <p:grpSpPr>
          <a:xfrm>
            <a:off x="8735350" y="0"/>
            <a:ext cx="137050" cy="784925"/>
            <a:chOff x="6734550" y="3486475"/>
            <a:chExt cx="137050" cy="784925"/>
          </a:xfrm>
        </p:grpSpPr>
        <p:sp>
          <p:nvSpPr>
            <p:cNvPr id="136" name="Google Shape;136;p29"/>
            <p:cNvSpPr/>
            <p:nvPr/>
          </p:nvSpPr>
          <p:spPr>
            <a:xfrm>
              <a:off x="6734550" y="4205775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29"/>
            <p:cNvSpPr/>
            <p:nvPr/>
          </p:nvSpPr>
          <p:spPr>
            <a:xfrm>
              <a:off x="6734550" y="412582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9"/>
            <p:cNvSpPr/>
            <p:nvPr/>
          </p:nvSpPr>
          <p:spPr>
            <a:xfrm>
              <a:off x="6734550" y="4045950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29"/>
            <p:cNvSpPr/>
            <p:nvPr/>
          </p:nvSpPr>
          <p:spPr>
            <a:xfrm>
              <a:off x="6734550" y="3966000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9"/>
            <p:cNvSpPr/>
            <p:nvPr/>
          </p:nvSpPr>
          <p:spPr>
            <a:xfrm>
              <a:off x="6734550" y="388607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9"/>
            <p:cNvSpPr/>
            <p:nvPr/>
          </p:nvSpPr>
          <p:spPr>
            <a:xfrm>
              <a:off x="6734550" y="3806175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9"/>
            <p:cNvSpPr/>
            <p:nvPr/>
          </p:nvSpPr>
          <p:spPr>
            <a:xfrm>
              <a:off x="6734550" y="3726250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9"/>
            <p:cNvSpPr/>
            <p:nvPr/>
          </p:nvSpPr>
          <p:spPr>
            <a:xfrm>
              <a:off x="6734550" y="3646350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9"/>
            <p:cNvSpPr/>
            <p:nvPr/>
          </p:nvSpPr>
          <p:spPr>
            <a:xfrm>
              <a:off x="6734550" y="356642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9"/>
            <p:cNvSpPr/>
            <p:nvPr/>
          </p:nvSpPr>
          <p:spPr>
            <a:xfrm>
              <a:off x="6734550" y="348647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" name="Google Shape;146;p29"/>
          <p:cNvSpPr txBox="1"/>
          <p:nvPr>
            <p:ph idx="2" type="title"/>
          </p:nvPr>
        </p:nvSpPr>
        <p:spPr>
          <a:xfrm>
            <a:off x="4829275" y="2659000"/>
            <a:ext cx="3381600" cy="16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9"/>
          <p:cNvSpPr/>
          <p:nvPr/>
        </p:nvSpPr>
        <p:spPr>
          <a:xfrm>
            <a:off x="5980512" y="0"/>
            <a:ext cx="1078920" cy="539489"/>
          </a:xfrm>
          <a:custGeom>
            <a:rect b="b" l="l" r="r" t="t"/>
            <a:pathLst>
              <a:path extrusionOk="0" h="9409" w="18817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bg>
      <p:bgPr>
        <a:solidFill>
          <a:schemeClr val="l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0"/>
          <p:cNvSpPr/>
          <p:nvPr/>
        </p:nvSpPr>
        <p:spPr>
          <a:xfrm rot="5400000">
            <a:off x="-950445" y="-98041"/>
            <a:ext cx="2585666" cy="95948"/>
          </a:xfrm>
          <a:custGeom>
            <a:rect b="b" l="l" r="r" t="t"/>
            <a:pathLst>
              <a:path extrusionOk="0" h="1214" w="7354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0"/>
          <p:cNvSpPr txBox="1"/>
          <p:nvPr>
            <p:ph type="title"/>
          </p:nvPr>
        </p:nvSpPr>
        <p:spPr>
          <a:xfrm>
            <a:off x="609222" y="1888095"/>
            <a:ext cx="1571100" cy="13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Oswald"/>
              <a:buNone/>
              <a:defRPr b="1" sz="8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 One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51" name="Google Shape;151;p30"/>
          <p:cNvSpPr/>
          <p:nvPr/>
        </p:nvSpPr>
        <p:spPr>
          <a:xfrm>
            <a:off x="6575400" y="-2275"/>
            <a:ext cx="2568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30"/>
          <p:cNvSpPr txBox="1"/>
          <p:nvPr>
            <p:ph idx="2" type="ctrTitle"/>
          </p:nvPr>
        </p:nvSpPr>
        <p:spPr>
          <a:xfrm>
            <a:off x="2284325" y="1349595"/>
            <a:ext cx="3888300" cy="23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nton"/>
              <a:buNone/>
              <a:defRPr sz="52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53" name="Google Shape;153;p30"/>
          <p:cNvSpPr/>
          <p:nvPr/>
        </p:nvSpPr>
        <p:spPr>
          <a:xfrm rot="-5400000">
            <a:off x="-413585" y="4429143"/>
            <a:ext cx="1014142" cy="507075"/>
          </a:xfrm>
          <a:custGeom>
            <a:rect b="b" l="l" r="r" t="t"/>
            <a:pathLst>
              <a:path extrusionOk="0" h="9409" w="18817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4" name="Google Shape;154;p30"/>
          <p:cNvGrpSpPr/>
          <p:nvPr/>
        </p:nvGrpSpPr>
        <p:grpSpPr>
          <a:xfrm rot="-5400000">
            <a:off x="4895938" y="78513"/>
            <a:ext cx="137050" cy="784925"/>
            <a:chOff x="6734550" y="3486475"/>
            <a:chExt cx="137050" cy="784925"/>
          </a:xfrm>
        </p:grpSpPr>
        <p:sp>
          <p:nvSpPr>
            <p:cNvPr id="155" name="Google Shape;155;p30"/>
            <p:cNvSpPr/>
            <p:nvPr/>
          </p:nvSpPr>
          <p:spPr>
            <a:xfrm>
              <a:off x="6734550" y="4205775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30"/>
            <p:cNvSpPr/>
            <p:nvPr/>
          </p:nvSpPr>
          <p:spPr>
            <a:xfrm>
              <a:off x="6734550" y="412582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30"/>
            <p:cNvSpPr/>
            <p:nvPr/>
          </p:nvSpPr>
          <p:spPr>
            <a:xfrm>
              <a:off x="6734550" y="4045950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0"/>
            <p:cNvSpPr/>
            <p:nvPr/>
          </p:nvSpPr>
          <p:spPr>
            <a:xfrm>
              <a:off x="6734550" y="3966000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30"/>
            <p:cNvSpPr/>
            <p:nvPr/>
          </p:nvSpPr>
          <p:spPr>
            <a:xfrm>
              <a:off x="6734550" y="388607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0"/>
            <p:cNvSpPr/>
            <p:nvPr/>
          </p:nvSpPr>
          <p:spPr>
            <a:xfrm>
              <a:off x="6734550" y="3806175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0"/>
            <p:cNvSpPr/>
            <p:nvPr/>
          </p:nvSpPr>
          <p:spPr>
            <a:xfrm>
              <a:off x="6734550" y="3726250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30"/>
            <p:cNvSpPr/>
            <p:nvPr/>
          </p:nvSpPr>
          <p:spPr>
            <a:xfrm>
              <a:off x="6734550" y="3646350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30"/>
            <p:cNvSpPr/>
            <p:nvPr/>
          </p:nvSpPr>
          <p:spPr>
            <a:xfrm>
              <a:off x="6734550" y="356642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30"/>
            <p:cNvSpPr/>
            <p:nvPr/>
          </p:nvSpPr>
          <p:spPr>
            <a:xfrm>
              <a:off x="6734550" y="348647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3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/>
          <p:nvPr/>
        </p:nvSpPr>
        <p:spPr>
          <a:xfrm>
            <a:off x="-75" y="539500"/>
            <a:ext cx="8430900" cy="4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1"/>
          <p:cNvSpPr/>
          <p:nvPr/>
        </p:nvSpPr>
        <p:spPr>
          <a:xfrm rot="5400000">
            <a:off x="8406172" y="335099"/>
            <a:ext cx="766158" cy="95948"/>
          </a:xfrm>
          <a:custGeom>
            <a:rect b="b" l="l" r="r" t="t"/>
            <a:pathLst>
              <a:path extrusionOk="0" h="1214" w="7354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1"/>
          <p:cNvSpPr txBox="1"/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69" name="Google Shape;169;p31"/>
          <p:cNvSpPr/>
          <p:nvPr/>
        </p:nvSpPr>
        <p:spPr>
          <a:xfrm>
            <a:off x="251200" y="4713634"/>
            <a:ext cx="261300" cy="261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0" name="Google Shape;170;p31"/>
          <p:cNvGrpSpPr/>
          <p:nvPr/>
        </p:nvGrpSpPr>
        <p:grpSpPr>
          <a:xfrm rot="-5400000">
            <a:off x="1037150" y="4451813"/>
            <a:ext cx="137050" cy="784925"/>
            <a:chOff x="6734550" y="3486475"/>
            <a:chExt cx="137050" cy="784925"/>
          </a:xfrm>
        </p:grpSpPr>
        <p:sp>
          <p:nvSpPr>
            <p:cNvPr id="171" name="Google Shape;171;p31"/>
            <p:cNvSpPr/>
            <p:nvPr/>
          </p:nvSpPr>
          <p:spPr>
            <a:xfrm>
              <a:off x="6734550" y="4205775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31"/>
            <p:cNvSpPr/>
            <p:nvPr/>
          </p:nvSpPr>
          <p:spPr>
            <a:xfrm>
              <a:off x="6734550" y="412582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31"/>
            <p:cNvSpPr/>
            <p:nvPr/>
          </p:nvSpPr>
          <p:spPr>
            <a:xfrm>
              <a:off x="6734550" y="4045950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1"/>
            <p:cNvSpPr/>
            <p:nvPr/>
          </p:nvSpPr>
          <p:spPr>
            <a:xfrm>
              <a:off x="6734550" y="3966000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1"/>
            <p:cNvSpPr/>
            <p:nvPr/>
          </p:nvSpPr>
          <p:spPr>
            <a:xfrm>
              <a:off x="6734550" y="388607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1"/>
            <p:cNvSpPr/>
            <p:nvPr/>
          </p:nvSpPr>
          <p:spPr>
            <a:xfrm>
              <a:off x="6734550" y="3806175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1"/>
            <p:cNvSpPr/>
            <p:nvPr/>
          </p:nvSpPr>
          <p:spPr>
            <a:xfrm>
              <a:off x="6734550" y="3726250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1"/>
            <p:cNvSpPr/>
            <p:nvPr/>
          </p:nvSpPr>
          <p:spPr>
            <a:xfrm>
              <a:off x="6734550" y="3646350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1"/>
            <p:cNvSpPr/>
            <p:nvPr/>
          </p:nvSpPr>
          <p:spPr>
            <a:xfrm>
              <a:off x="6734550" y="356642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1"/>
            <p:cNvSpPr/>
            <p:nvPr/>
          </p:nvSpPr>
          <p:spPr>
            <a:xfrm>
              <a:off x="6734550" y="348647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" name="Google Shape;181;p31"/>
          <p:cNvSpPr/>
          <p:nvPr/>
        </p:nvSpPr>
        <p:spPr>
          <a:xfrm>
            <a:off x="8361925" y="4420350"/>
            <a:ext cx="847875" cy="847875"/>
          </a:xfrm>
          <a:custGeom>
            <a:rect b="b" l="l" r="r" t="t"/>
            <a:pathLst>
              <a:path extrusionOk="0" h="33915" w="33915">
                <a:moveTo>
                  <a:pt x="33915" y="1"/>
                </a:moveTo>
                <a:cubicBezTo>
                  <a:pt x="15184" y="1"/>
                  <a:pt x="1" y="15185"/>
                  <a:pt x="1" y="33915"/>
                </a:cubicBezTo>
                <a:lnTo>
                  <a:pt x="18693" y="33915"/>
                </a:lnTo>
                <a:cubicBezTo>
                  <a:pt x="18693" y="25509"/>
                  <a:pt x="25509" y="18693"/>
                  <a:pt x="33915" y="18693"/>
                </a:cubicBezTo>
                <a:lnTo>
                  <a:pt x="3391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1"/>
          <p:cNvSpPr/>
          <p:nvPr/>
        </p:nvSpPr>
        <p:spPr>
          <a:xfrm rot="-1748085">
            <a:off x="-382831" y="-340251"/>
            <a:ext cx="1930436" cy="965290"/>
          </a:xfrm>
          <a:custGeom>
            <a:rect b="b" l="l" r="r" t="t"/>
            <a:pathLst>
              <a:path extrusionOk="0" h="9409" w="18817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1"/>
          <p:cNvSpPr/>
          <p:nvPr/>
        </p:nvSpPr>
        <p:spPr>
          <a:xfrm rot="-5400000">
            <a:off x="8705833" y="851152"/>
            <a:ext cx="160078" cy="95948"/>
          </a:xfrm>
          <a:custGeom>
            <a:rect b="b" l="l" r="r" t="t"/>
            <a:pathLst>
              <a:path extrusionOk="0" h="1214" w="7354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TITLE_ONLY_1">
    <p:bg>
      <p:bgPr>
        <a:solidFill>
          <a:schemeClr val="accent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/>
          <p:nvPr/>
        </p:nvSpPr>
        <p:spPr>
          <a:xfrm>
            <a:off x="-75" y="539500"/>
            <a:ext cx="8430900" cy="4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32"/>
          <p:cNvSpPr/>
          <p:nvPr/>
        </p:nvSpPr>
        <p:spPr>
          <a:xfrm rot="5400000">
            <a:off x="8406172" y="335099"/>
            <a:ext cx="766158" cy="95948"/>
          </a:xfrm>
          <a:custGeom>
            <a:rect b="b" l="l" r="r" t="t"/>
            <a:pathLst>
              <a:path extrusionOk="0" h="1214" w="7354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32"/>
          <p:cNvSpPr/>
          <p:nvPr/>
        </p:nvSpPr>
        <p:spPr>
          <a:xfrm rot="5400000">
            <a:off x="8724223" y="877423"/>
            <a:ext cx="130055" cy="95948"/>
          </a:xfrm>
          <a:custGeom>
            <a:rect b="b" l="l" r="r" t="t"/>
            <a:pathLst>
              <a:path extrusionOk="0" h="1214" w="7354">
                <a:moveTo>
                  <a:pt x="0" y="0"/>
                </a:moveTo>
                <a:lnTo>
                  <a:pt x="0" y="1213"/>
                </a:lnTo>
                <a:lnTo>
                  <a:pt x="7354" y="1213"/>
                </a:lnTo>
                <a:lnTo>
                  <a:pt x="735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2"/>
          <p:cNvSpPr txBox="1"/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edoka One"/>
              <a:buNone/>
              <a:defRPr sz="2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grpSp>
        <p:nvGrpSpPr>
          <p:cNvPr id="189" name="Google Shape;189;p32"/>
          <p:cNvGrpSpPr/>
          <p:nvPr/>
        </p:nvGrpSpPr>
        <p:grpSpPr>
          <a:xfrm rot="-5400000">
            <a:off x="644688" y="-121425"/>
            <a:ext cx="137050" cy="784925"/>
            <a:chOff x="6734550" y="3486475"/>
            <a:chExt cx="137050" cy="784925"/>
          </a:xfrm>
        </p:grpSpPr>
        <p:sp>
          <p:nvSpPr>
            <p:cNvPr id="190" name="Google Shape;190;p32"/>
            <p:cNvSpPr/>
            <p:nvPr/>
          </p:nvSpPr>
          <p:spPr>
            <a:xfrm>
              <a:off x="6734550" y="4205775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6734550" y="412582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32"/>
            <p:cNvSpPr/>
            <p:nvPr/>
          </p:nvSpPr>
          <p:spPr>
            <a:xfrm>
              <a:off x="6734550" y="4045950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0"/>
                  </a:moveTo>
                  <a:lnTo>
                    <a:pt x="2741" y="2624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6734550" y="3966000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6734550" y="388607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3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32"/>
            <p:cNvSpPr/>
            <p:nvPr/>
          </p:nvSpPr>
          <p:spPr>
            <a:xfrm>
              <a:off x="6734550" y="3806175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6734550" y="3726250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6734550" y="3646350"/>
              <a:ext cx="137050" cy="65625"/>
            </a:xfrm>
            <a:custGeom>
              <a:rect b="b" l="l" r="r" t="t"/>
              <a:pathLst>
                <a:path extrusionOk="0" h="2625" w="5482">
                  <a:moveTo>
                    <a:pt x="1" y="1"/>
                  </a:moveTo>
                  <a:lnTo>
                    <a:pt x="2741" y="2625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32"/>
            <p:cNvSpPr/>
            <p:nvPr/>
          </p:nvSpPr>
          <p:spPr>
            <a:xfrm>
              <a:off x="6734550" y="356642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0"/>
                  </a:moveTo>
                  <a:lnTo>
                    <a:pt x="2741" y="2626"/>
                  </a:lnTo>
                  <a:lnTo>
                    <a:pt x="5482" y="0"/>
                  </a:lnTo>
                  <a:lnTo>
                    <a:pt x="4724" y="0"/>
                  </a:lnTo>
                  <a:lnTo>
                    <a:pt x="2741" y="190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32"/>
            <p:cNvSpPr/>
            <p:nvPr/>
          </p:nvSpPr>
          <p:spPr>
            <a:xfrm>
              <a:off x="6734550" y="3486475"/>
              <a:ext cx="137050" cy="65675"/>
            </a:xfrm>
            <a:custGeom>
              <a:rect b="b" l="l" r="r" t="t"/>
              <a:pathLst>
                <a:path extrusionOk="0" h="2627" w="5482">
                  <a:moveTo>
                    <a:pt x="1" y="1"/>
                  </a:moveTo>
                  <a:lnTo>
                    <a:pt x="2741" y="2627"/>
                  </a:lnTo>
                  <a:lnTo>
                    <a:pt x="5482" y="1"/>
                  </a:lnTo>
                  <a:lnTo>
                    <a:pt x="4724" y="1"/>
                  </a:lnTo>
                  <a:lnTo>
                    <a:pt x="2741" y="1901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0" name="Google Shape;200;p32"/>
          <p:cNvSpPr/>
          <p:nvPr/>
        </p:nvSpPr>
        <p:spPr>
          <a:xfrm rot="5400000">
            <a:off x="-4" y="4520150"/>
            <a:ext cx="618779" cy="618779"/>
          </a:xfrm>
          <a:custGeom>
            <a:rect b="b" l="l" r="r" t="t"/>
            <a:pathLst>
              <a:path extrusionOk="0" h="33915" w="33915">
                <a:moveTo>
                  <a:pt x="33915" y="1"/>
                </a:moveTo>
                <a:cubicBezTo>
                  <a:pt x="15184" y="1"/>
                  <a:pt x="1" y="15185"/>
                  <a:pt x="1" y="33915"/>
                </a:cubicBezTo>
                <a:lnTo>
                  <a:pt x="18693" y="33915"/>
                </a:lnTo>
                <a:cubicBezTo>
                  <a:pt x="18693" y="25509"/>
                  <a:pt x="25509" y="18693"/>
                  <a:pt x="33915" y="18693"/>
                </a:cubicBezTo>
                <a:lnTo>
                  <a:pt x="3391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b="0" i="0" sz="25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b="0" i="0" sz="28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b="0" i="0" sz="28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b="0" i="0" sz="28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b="0" i="0" sz="28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b="0" i="0" sz="28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b="0" i="0" sz="28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b="0" i="0" sz="28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b="0" i="0" sz="28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7" name="Google Shape;7;p23"/>
          <p:cNvSpPr txBox="1"/>
          <p:nvPr>
            <p:ph idx="2" type="title"/>
          </p:nvPr>
        </p:nvSpPr>
        <p:spPr>
          <a:xfrm>
            <a:off x="713175" y="1170500"/>
            <a:ext cx="77175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"/>
          <p:cNvSpPr txBox="1"/>
          <p:nvPr>
            <p:ph idx="1" type="subTitle"/>
          </p:nvPr>
        </p:nvSpPr>
        <p:spPr>
          <a:xfrm>
            <a:off x="4016425" y="3365138"/>
            <a:ext cx="39543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GROUP 7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1"/>
          <p:cNvPicPr preferRelativeResize="0"/>
          <p:nvPr/>
        </p:nvPicPr>
        <p:blipFill rotWithShape="1">
          <a:blip r:embed="rId3">
            <a:alphaModFix/>
          </a:blip>
          <a:srcRect b="0" l="16787" r="15267" t="0"/>
          <a:stretch/>
        </p:blipFill>
        <p:spPr>
          <a:xfrm>
            <a:off x="515875" y="880275"/>
            <a:ext cx="3283200" cy="3221400"/>
          </a:xfrm>
          <a:prstGeom prst="ellipse">
            <a:avLst/>
          </a:prstGeom>
          <a:noFill/>
          <a:ln cap="flat" cmpd="sng" w="152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2" name="Google Shape;382;p1"/>
          <p:cNvSpPr txBox="1"/>
          <p:nvPr>
            <p:ph type="ctrTitle"/>
          </p:nvPr>
        </p:nvSpPr>
        <p:spPr>
          <a:xfrm>
            <a:off x="3579706" y="1298120"/>
            <a:ext cx="48744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</a:pPr>
            <a:r>
              <a:rPr b="0" lang="en-US" sz="6500">
                <a:latin typeface="Anton"/>
                <a:ea typeface="Anton"/>
                <a:cs typeface="Anton"/>
                <a:sym typeface="Anton"/>
              </a:rPr>
              <a:t>CLOTHES STORE </a:t>
            </a:r>
            <a:r>
              <a:rPr lang="en-US">
                <a:latin typeface="Anton"/>
                <a:ea typeface="Anton"/>
                <a:cs typeface="Anton"/>
                <a:sym typeface="Anton"/>
              </a:rPr>
              <a:t>MANAGEMENT</a:t>
            </a:r>
            <a:endParaRPr b="0" sz="65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"/>
          <p:cNvSpPr/>
          <p:nvPr/>
        </p:nvSpPr>
        <p:spPr>
          <a:xfrm>
            <a:off x="-2525155" y="3239168"/>
            <a:ext cx="5050310" cy="66228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10"/>
          <p:cNvSpPr/>
          <p:nvPr/>
        </p:nvSpPr>
        <p:spPr>
          <a:xfrm>
            <a:off x="-2525155" y="1832770"/>
            <a:ext cx="5050310" cy="66228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10"/>
          <p:cNvSpPr txBox="1"/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CLASSES</a:t>
            </a:r>
            <a:endParaRPr/>
          </a:p>
        </p:txBody>
      </p:sp>
      <p:sp>
        <p:nvSpPr>
          <p:cNvPr id="599" name="Google Shape;599;p10"/>
          <p:cNvSpPr/>
          <p:nvPr/>
        </p:nvSpPr>
        <p:spPr>
          <a:xfrm>
            <a:off x="653143" y="2017997"/>
            <a:ext cx="294847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4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Application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0" name="Google Shape;600;p10"/>
          <p:cNvSpPr txBox="1"/>
          <p:nvPr/>
        </p:nvSpPr>
        <p:spPr>
          <a:xfrm>
            <a:off x="653143" y="1494349"/>
            <a:ext cx="78237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have 2 main class: </a:t>
            </a:r>
            <a:r>
              <a:rPr b="0" i="0" lang="en-US" sz="18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n-US" sz="1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Application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0" i="0" lang="en-US" sz="18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n-US" sz="1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Database</a:t>
            </a:r>
            <a:endParaRPr b="0" i="0" sz="18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1" name="Google Shape;601;p10"/>
          <p:cNvSpPr/>
          <p:nvPr/>
        </p:nvSpPr>
        <p:spPr>
          <a:xfrm>
            <a:off x="653143" y="3417542"/>
            <a:ext cx="15760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4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Database</a:t>
            </a:r>
            <a:endParaRPr b="0" i="0" sz="14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2" name="Google Shape;602;p10"/>
          <p:cNvSpPr txBox="1"/>
          <p:nvPr/>
        </p:nvSpPr>
        <p:spPr>
          <a:xfrm>
            <a:off x="2657894" y="1907999"/>
            <a:ext cx="382816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designing the structure of the program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10"/>
          <p:cNvSpPr txBox="1"/>
          <p:nvPr/>
        </p:nvSpPr>
        <p:spPr>
          <a:xfrm>
            <a:off x="2650921" y="3320455"/>
            <a:ext cx="382816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creating and managing the data of clothes from the staff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4" name="Google Shape;604;p10"/>
          <p:cNvGrpSpPr/>
          <p:nvPr/>
        </p:nvGrpSpPr>
        <p:grpSpPr>
          <a:xfrm rot="-5400000">
            <a:off x="6092282" y="2982202"/>
            <a:ext cx="2749952" cy="870677"/>
            <a:chOff x="238125" y="1725700"/>
            <a:chExt cx="7139025" cy="2260325"/>
          </a:xfrm>
        </p:grpSpPr>
        <p:sp>
          <p:nvSpPr>
            <p:cNvPr id="605" name="Google Shape;605;p10"/>
            <p:cNvSpPr/>
            <p:nvPr/>
          </p:nvSpPr>
          <p:spPr>
            <a:xfrm>
              <a:off x="238125" y="1741950"/>
              <a:ext cx="6506150" cy="2228050"/>
            </a:xfrm>
            <a:custGeom>
              <a:rect b="b" l="l" r="r" t="t"/>
              <a:pathLst>
                <a:path extrusionOk="0" h="89122" w="260246">
                  <a:moveTo>
                    <a:pt x="260246" y="1"/>
                  </a:moveTo>
                  <a:lnTo>
                    <a:pt x="0" y="44559"/>
                  </a:lnTo>
                  <a:lnTo>
                    <a:pt x="260241" y="89121"/>
                  </a:lnTo>
                  <a:cubicBezTo>
                    <a:pt x="250030" y="85482"/>
                    <a:pt x="242259" y="66921"/>
                    <a:pt x="242259" y="44559"/>
                  </a:cubicBezTo>
                  <a:cubicBezTo>
                    <a:pt x="242259" y="22201"/>
                    <a:pt x="250039" y="3626"/>
                    <a:pt x="260246" y="1"/>
                  </a:cubicBezTo>
                  <a:close/>
                </a:path>
              </a:pathLst>
            </a:custGeom>
            <a:solidFill>
              <a:srgbClr val="E3E9ED">
                <a:alpha val="43529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10"/>
            <p:cNvSpPr/>
            <p:nvPr/>
          </p:nvSpPr>
          <p:spPr>
            <a:xfrm>
              <a:off x="2480475" y="2435950"/>
              <a:ext cx="438500" cy="841400"/>
            </a:xfrm>
            <a:custGeom>
              <a:rect b="b" l="l" r="r" t="t"/>
              <a:pathLst>
                <a:path extrusionOk="0" h="33656" w="17540">
                  <a:moveTo>
                    <a:pt x="8770" y="1"/>
                  </a:moveTo>
                  <a:cubicBezTo>
                    <a:pt x="3929" y="1"/>
                    <a:pt x="0" y="7536"/>
                    <a:pt x="0" y="16826"/>
                  </a:cubicBezTo>
                  <a:cubicBezTo>
                    <a:pt x="0" y="26120"/>
                    <a:pt x="3929" y="33655"/>
                    <a:pt x="8770" y="33655"/>
                  </a:cubicBezTo>
                  <a:cubicBezTo>
                    <a:pt x="13616" y="33655"/>
                    <a:pt x="17540" y="26120"/>
                    <a:pt x="17540" y="16826"/>
                  </a:cubicBezTo>
                  <a:cubicBezTo>
                    <a:pt x="17540" y="7536"/>
                    <a:pt x="13616" y="1"/>
                    <a:pt x="8770" y="1"/>
                  </a:cubicBezTo>
                  <a:close/>
                </a:path>
              </a:pathLst>
            </a:custGeom>
            <a:solidFill>
              <a:srgbClr val="A5B7C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10"/>
            <p:cNvSpPr/>
            <p:nvPr/>
          </p:nvSpPr>
          <p:spPr>
            <a:xfrm>
              <a:off x="3663250" y="2219875"/>
              <a:ext cx="607450" cy="1272525"/>
            </a:xfrm>
            <a:custGeom>
              <a:rect b="b" l="l" r="r" t="t"/>
              <a:pathLst>
                <a:path extrusionOk="0" h="50901" w="24298">
                  <a:moveTo>
                    <a:pt x="12147" y="1"/>
                  </a:moveTo>
                  <a:cubicBezTo>
                    <a:pt x="8924" y="1"/>
                    <a:pt x="5836" y="2681"/>
                    <a:pt x="3558" y="7450"/>
                  </a:cubicBezTo>
                  <a:cubicBezTo>
                    <a:pt x="1280" y="12224"/>
                    <a:pt x="0" y="18697"/>
                    <a:pt x="0" y="25451"/>
                  </a:cubicBezTo>
                  <a:cubicBezTo>
                    <a:pt x="0" y="32200"/>
                    <a:pt x="1280" y="38673"/>
                    <a:pt x="3558" y="43447"/>
                  </a:cubicBezTo>
                  <a:cubicBezTo>
                    <a:pt x="5836" y="48216"/>
                    <a:pt x="8924" y="50901"/>
                    <a:pt x="12147" y="50901"/>
                  </a:cubicBezTo>
                  <a:cubicBezTo>
                    <a:pt x="15370" y="50901"/>
                    <a:pt x="18457" y="48216"/>
                    <a:pt x="20735" y="43447"/>
                  </a:cubicBezTo>
                  <a:cubicBezTo>
                    <a:pt x="23014" y="38673"/>
                    <a:pt x="24298" y="32200"/>
                    <a:pt x="24298" y="25451"/>
                  </a:cubicBezTo>
                  <a:cubicBezTo>
                    <a:pt x="24298" y="18697"/>
                    <a:pt x="23014" y="12224"/>
                    <a:pt x="20735" y="7450"/>
                  </a:cubicBezTo>
                  <a:cubicBezTo>
                    <a:pt x="18457" y="2681"/>
                    <a:pt x="15370" y="1"/>
                    <a:pt x="12147" y="1"/>
                  </a:cubicBezTo>
                  <a:close/>
                </a:path>
              </a:pathLst>
            </a:custGeom>
            <a:solidFill>
              <a:srgbClr val="A5B7C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10"/>
            <p:cNvSpPr/>
            <p:nvPr/>
          </p:nvSpPr>
          <p:spPr>
            <a:xfrm>
              <a:off x="4999700" y="1973525"/>
              <a:ext cx="820500" cy="1764350"/>
            </a:xfrm>
            <a:custGeom>
              <a:rect b="b" l="l" r="r" t="t"/>
              <a:pathLst>
                <a:path extrusionOk="0" h="70574" w="32820">
                  <a:moveTo>
                    <a:pt x="16410" y="0"/>
                  </a:moveTo>
                  <a:cubicBezTo>
                    <a:pt x="12057" y="0"/>
                    <a:pt x="7884" y="3716"/>
                    <a:pt x="4806" y="10334"/>
                  </a:cubicBezTo>
                  <a:cubicBezTo>
                    <a:pt x="1728" y="16952"/>
                    <a:pt x="1" y="25925"/>
                    <a:pt x="1" y="35287"/>
                  </a:cubicBezTo>
                  <a:cubicBezTo>
                    <a:pt x="1" y="44644"/>
                    <a:pt x="1728" y="53622"/>
                    <a:pt x="4806" y="60239"/>
                  </a:cubicBezTo>
                  <a:cubicBezTo>
                    <a:pt x="7884" y="66857"/>
                    <a:pt x="12057" y="70573"/>
                    <a:pt x="16410" y="70573"/>
                  </a:cubicBezTo>
                  <a:cubicBezTo>
                    <a:pt x="20759" y="70573"/>
                    <a:pt x="24936" y="66857"/>
                    <a:pt x="28014" y="60239"/>
                  </a:cubicBezTo>
                  <a:cubicBezTo>
                    <a:pt x="31088" y="53622"/>
                    <a:pt x="32819" y="44644"/>
                    <a:pt x="32819" y="35287"/>
                  </a:cubicBezTo>
                  <a:cubicBezTo>
                    <a:pt x="32819" y="25925"/>
                    <a:pt x="31088" y="16952"/>
                    <a:pt x="28014" y="10334"/>
                  </a:cubicBezTo>
                  <a:cubicBezTo>
                    <a:pt x="24936" y="3716"/>
                    <a:pt x="20759" y="0"/>
                    <a:pt x="16410" y="0"/>
                  </a:cubicBezTo>
                  <a:close/>
                </a:path>
              </a:pathLst>
            </a:custGeom>
            <a:solidFill>
              <a:srgbClr val="869FB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10"/>
            <p:cNvSpPr/>
            <p:nvPr/>
          </p:nvSpPr>
          <p:spPr>
            <a:xfrm>
              <a:off x="6838275" y="1725700"/>
              <a:ext cx="150" cy="0"/>
            </a:xfrm>
            <a:custGeom>
              <a:rect b="b" l="l" r="r" t="t"/>
              <a:pathLst>
                <a:path extrusionOk="0" h="120000" w="6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10"/>
            <p:cNvSpPr/>
            <p:nvPr/>
          </p:nvSpPr>
          <p:spPr>
            <a:xfrm>
              <a:off x="6838400" y="39860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3E9E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10"/>
            <p:cNvSpPr/>
            <p:nvPr/>
          </p:nvSpPr>
          <p:spPr>
            <a:xfrm>
              <a:off x="6744250" y="3969975"/>
              <a:ext cx="94175" cy="16050"/>
            </a:xfrm>
            <a:custGeom>
              <a:rect b="b" l="l" r="r" t="t"/>
              <a:pathLst>
                <a:path extrusionOk="0" h="642" w="3767">
                  <a:moveTo>
                    <a:pt x="1" y="0"/>
                  </a:moveTo>
                  <a:lnTo>
                    <a:pt x="1" y="0"/>
                  </a:lnTo>
                  <a:cubicBezTo>
                    <a:pt x="1190" y="425"/>
                    <a:pt x="2415" y="642"/>
                    <a:pt x="3662" y="642"/>
                  </a:cubicBezTo>
                  <a:lnTo>
                    <a:pt x="3766" y="6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D9E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10"/>
            <p:cNvSpPr/>
            <p:nvPr/>
          </p:nvSpPr>
          <p:spPr>
            <a:xfrm>
              <a:off x="6744250" y="1725700"/>
              <a:ext cx="94050" cy="16175"/>
            </a:xfrm>
            <a:custGeom>
              <a:rect b="b" l="l" r="r" t="t"/>
              <a:pathLst>
                <a:path extrusionOk="0" h="647" w="3762">
                  <a:moveTo>
                    <a:pt x="3662" y="0"/>
                  </a:moveTo>
                  <a:cubicBezTo>
                    <a:pt x="2415" y="0"/>
                    <a:pt x="1194" y="222"/>
                    <a:pt x="1" y="646"/>
                  </a:cubicBezTo>
                  <a:lnTo>
                    <a:pt x="3762" y="0"/>
                  </a:lnTo>
                  <a:close/>
                </a:path>
              </a:pathLst>
            </a:custGeom>
            <a:solidFill>
              <a:srgbClr val="CFD9E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10"/>
            <p:cNvSpPr/>
            <p:nvPr/>
          </p:nvSpPr>
          <p:spPr>
            <a:xfrm>
              <a:off x="6294575" y="1725700"/>
              <a:ext cx="1082575" cy="2260225"/>
            </a:xfrm>
            <a:custGeom>
              <a:rect b="b" l="l" r="r" t="t"/>
              <a:pathLst>
                <a:path extrusionOk="0" h="90409" w="43303">
                  <a:moveTo>
                    <a:pt x="21749" y="0"/>
                  </a:moveTo>
                  <a:lnTo>
                    <a:pt x="17988" y="646"/>
                  </a:lnTo>
                  <a:cubicBezTo>
                    <a:pt x="7781" y="4276"/>
                    <a:pt x="1" y="22846"/>
                    <a:pt x="1" y="45204"/>
                  </a:cubicBezTo>
                  <a:cubicBezTo>
                    <a:pt x="1" y="67562"/>
                    <a:pt x="7781" y="86132"/>
                    <a:pt x="17988" y="89766"/>
                  </a:cubicBezTo>
                  <a:lnTo>
                    <a:pt x="21753" y="90408"/>
                  </a:lnTo>
                  <a:lnTo>
                    <a:pt x="21758" y="90408"/>
                  </a:lnTo>
                  <a:cubicBezTo>
                    <a:pt x="33665" y="90291"/>
                    <a:pt x="43302" y="70094"/>
                    <a:pt x="43302" y="45204"/>
                  </a:cubicBezTo>
                  <a:cubicBezTo>
                    <a:pt x="43302" y="20315"/>
                    <a:pt x="33665" y="118"/>
                    <a:pt x="21753" y="0"/>
                  </a:cubicBezTo>
                  <a:close/>
                </a:path>
              </a:pathLst>
            </a:custGeom>
            <a:solidFill>
              <a:srgbClr val="CFD9E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10"/>
            <p:cNvSpPr/>
            <p:nvPr/>
          </p:nvSpPr>
          <p:spPr>
            <a:xfrm>
              <a:off x="1511625" y="2613375"/>
              <a:ext cx="292400" cy="484275"/>
            </a:xfrm>
            <a:custGeom>
              <a:rect b="b" l="l" r="r" t="t"/>
              <a:pathLst>
                <a:path extrusionOk="0" h="19371" w="11696">
                  <a:moveTo>
                    <a:pt x="5850" y="1"/>
                  </a:moveTo>
                  <a:cubicBezTo>
                    <a:pt x="2618" y="1"/>
                    <a:pt x="1" y="4336"/>
                    <a:pt x="1" y="9684"/>
                  </a:cubicBezTo>
                  <a:cubicBezTo>
                    <a:pt x="1" y="15036"/>
                    <a:pt x="2618" y="19371"/>
                    <a:pt x="5850" y="19371"/>
                  </a:cubicBezTo>
                  <a:cubicBezTo>
                    <a:pt x="9078" y="19371"/>
                    <a:pt x="11695" y="15036"/>
                    <a:pt x="11695" y="9684"/>
                  </a:cubicBezTo>
                  <a:cubicBezTo>
                    <a:pt x="11695" y="4336"/>
                    <a:pt x="9078" y="1"/>
                    <a:pt x="5850" y="1"/>
                  </a:cubicBezTo>
                  <a:close/>
                </a:path>
              </a:pathLst>
            </a:custGeom>
            <a:solidFill>
              <a:srgbClr val="BAC8D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11"/>
          <p:cNvSpPr/>
          <p:nvPr/>
        </p:nvSpPr>
        <p:spPr>
          <a:xfrm>
            <a:off x="-320409" y="1918667"/>
            <a:ext cx="4915195" cy="3615613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11"/>
          <p:cNvSpPr/>
          <p:nvPr/>
        </p:nvSpPr>
        <p:spPr>
          <a:xfrm>
            <a:off x="4790862" y="2794140"/>
            <a:ext cx="3125229" cy="814306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A91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11"/>
          <p:cNvSpPr txBox="1"/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CLASSES</a:t>
            </a:r>
            <a:endParaRPr/>
          </a:p>
        </p:txBody>
      </p:sp>
      <p:sp>
        <p:nvSpPr>
          <p:cNvPr id="622" name="Google Shape;622;p11"/>
          <p:cNvSpPr/>
          <p:nvPr/>
        </p:nvSpPr>
        <p:spPr>
          <a:xfrm>
            <a:off x="653143" y="1971830"/>
            <a:ext cx="294847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4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Application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3" name="Google Shape;623;p11"/>
          <p:cNvSpPr txBox="1"/>
          <p:nvPr/>
        </p:nvSpPr>
        <p:spPr>
          <a:xfrm>
            <a:off x="653143" y="1494349"/>
            <a:ext cx="78237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have 2 main class: </a:t>
            </a:r>
            <a:r>
              <a:rPr b="0" i="0" lang="en-US" sz="18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n-US" sz="1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Application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0" i="0" lang="en-US" sz="18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n-US" sz="1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Database</a:t>
            </a:r>
            <a:endParaRPr b="0" i="0" sz="18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4" name="Google Shape;624;p11"/>
          <p:cNvSpPr txBox="1"/>
          <p:nvPr/>
        </p:nvSpPr>
        <p:spPr>
          <a:xfrm>
            <a:off x="4945223" y="2878128"/>
            <a:ext cx="297086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🡪 For designing the structure of the program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11"/>
          <p:cNvSpPr/>
          <p:nvPr/>
        </p:nvSpPr>
        <p:spPr>
          <a:xfrm>
            <a:off x="610285" y="2233440"/>
            <a:ext cx="4572000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14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4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master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en-US" sz="14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b="0" i="0" lang="en-US" sz="14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master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en-US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master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n-US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master</a:t>
            </a:r>
            <a:endParaRPr b="0" i="0" sz="14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en-US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master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.title(</a:t>
            </a:r>
            <a:r>
              <a:rPr b="0" i="0" lang="en-US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'Seven Boutique'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en-US" sz="1400" u="none" cap="none" strike="noStrike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Width height</a:t>
            </a:r>
            <a:endParaRPr b="0" i="0" sz="14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en-US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master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.geometry(</a:t>
            </a:r>
            <a:r>
              <a:rPr b="0" i="0" lang="en-US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"700x400"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en-US" sz="1400" u="none" cap="none" strike="noStrike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Create widgets/grid</a:t>
            </a:r>
            <a:endParaRPr b="0" i="0" sz="14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en-US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4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create_widgets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en-US" sz="1400" u="none" cap="none" strike="noStrike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Init selected item var</a:t>
            </a:r>
            <a:endParaRPr b="0" i="0" sz="14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en-US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selected_item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n-US" sz="1400" u="none" cap="none" strike="noStrik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en-US" sz="1400" u="none" cap="none" strike="noStrike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Populate initial list</a:t>
            </a:r>
            <a:endParaRPr b="0" i="0" sz="14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en-US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4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populate_list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/>
          </a:p>
        </p:txBody>
      </p:sp>
      <p:grpSp>
        <p:nvGrpSpPr>
          <p:cNvPr id="626" name="Google Shape;626;p11"/>
          <p:cNvGrpSpPr/>
          <p:nvPr/>
        </p:nvGrpSpPr>
        <p:grpSpPr>
          <a:xfrm flipH="1">
            <a:off x="7131520" y="3950749"/>
            <a:ext cx="1569143" cy="591015"/>
            <a:chOff x="3820100" y="3023049"/>
            <a:chExt cx="1303925" cy="491162"/>
          </a:xfrm>
        </p:grpSpPr>
        <p:grpSp>
          <p:nvGrpSpPr>
            <p:cNvPr id="627" name="Google Shape;627;p11"/>
            <p:cNvGrpSpPr/>
            <p:nvPr/>
          </p:nvGrpSpPr>
          <p:grpSpPr>
            <a:xfrm>
              <a:off x="3820100" y="3023072"/>
              <a:ext cx="1303925" cy="491139"/>
              <a:chOff x="3820100" y="3023072"/>
              <a:chExt cx="1303925" cy="491139"/>
            </a:xfrm>
          </p:grpSpPr>
          <p:sp>
            <p:nvSpPr>
              <p:cNvPr id="628" name="Google Shape;628;p11"/>
              <p:cNvSpPr/>
              <p:nvPr/>
            </p:nvSpPr>
            <p:spPr>
              <a:xfrm>
                <a:off x="3820100" y="3023072"/>
                <a:ext cx="505424" cy="491139"/>
              </a:xfrm>
              <a:custGeom>
                <a:rect b="b" l="l" r="r" t="t"/>
                <a:pathLst>
                  <a:path extrusionOk="0" h="43940" w="45218">
                    <a:moveTo>
                      <a:pt x="0" y="0"/>
                    </a:moveTo>
                    <a:cubicBezTo>
                      <a:pt x="0" y="24200"/>
                      <a:pt x="19796" y="43939"/>
                      <a:pt x="44111" y="43939"/>
                    </a:cubicBezTo>
                    <a:lnTo>
                      <a:pt x="45218" y="43939"/>
                    </a:lnTo>
                    <a:lnTo>
                      <a:pt x="45218" y="34795"/>
                    </a:lnTo>
                    <a:lnTo>
                      <a:pt x="44111" y="34795"/>
                    </a:lnTo>
                    <a:cubicBezTo>
                      <a:pt x="24972" y="34795"/>
                      <a:pt x="9345" y="19439"/>
                      <a:pt x="9103" y="450"/>
                    </a:cubicBezTo>
                    <a:cubicBezTo>
                      <a:pt x="9103" y="301"/>
                      <a:pt x="9100" y="150"/>
                      <a:pt x="9100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11"/>
              <p:cNvSpPr/>
              <p:nvPr/>
            </p:nvSpPr>
            <p:spPr>
              <a:xfrm>
                <a:off x="4323828" y="3411976"/>
                <a:ext cx="800197" cy="102229"/>
              </a:xfrm>
              <a:custGeom>
                <a:rect b="b" l="l" r="r" t="t"/>
                <a:pathLst>
                  <a:path extrusionOk="0" h="9146" w="71590">
                    <a:moveTo>
                      <a:pt x="1" y="1"/>
                    </a:moveTo>
                    <a:lnTo>
                      <a:pt x="1" y="9145"/>
                    </a:lnTo>
                    <a:lnTo>
                      <a:pt x="71589" y="9145"/>
                    </a:lnTo>
                    <a:lnTo>
                      <a:pt x="71589" y="1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0" name="Google Shape;630;p11"/>
            <p:cNvGrpSpPr/>
            <p:nvPr/>
          </p:nvGrpSpPr>
          <p:grpSpPr>
            <a:xfrm>
              <a:off x="4132439" y="3023645"/>
              <a:ext cx="393633" cy="177096"/>
              <a:chOff x="4132439" y="3023645"/>
              <a:chExt cx="393633" cy="177096"/>
            </a:xfrm>
          </p:grpSpPr>
          <p:sp>
            <p:nvSpPr>
              <p:cNvPr id="631" name="Google Shape;631;p11"/>
              <p:cNvSpPr/>
              <p:nvPr/>
            </p:nvSpPr>
            <p:spPr>
              <a:xfrm>
                <a:off x="4132439" y="3023645"/>
                <a:ext cx="190085" cy="177096"/>
              </a:xfrm>
              <a:custGeom>
                <a:rect b="b" l="l" r="r" t="t"/>
                <a:pathLst>
                  <a:path extrusionOk="0" h="15844" w="17006">
                    <a:moveTo>
                      <a:pt x="0" y="1"/>
                    </a:moveTo>
                    <a:cubicBezTo>
                      <a:pt x="0" y="5035"/>
                      <a:pt x="2405" y="9521"/>
                      <a:pt x="6124" y="12423"/>
                    </a:cubicBezTo>
                    <a:cubicBezTo>
                      <a:pt x="8932" y="14639"/>
                      <a:pt x="12404" y="15844"/>
                      <a:pt x="15981" y="15844"/>
                    </a:cubicBezTo>
                    <a:lnTo>
                      <a:pt x="17005" y="15844"/>
                    </a:lnTo>
                    <a:lnTo>
                      <a:pt x="17005" y="6962"/>
                    </a:lnTo>
                    <a:lnTo>
                      <a:pt x="15905" y="6962"/>
                    </a:lnTo>
                    <a:cubicBezTo>
                      <a:pt x="12043" y="6962"/>
                      <a:pt x="8822" y="3862"/>
                      <a:pt x="882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" name="Google Shape;632;p11"/>
              <p:cNvSpPr/>
              <p:nvPr/>
            </p:nvSpPr>
            <p:spPr>
              <a:xfrm>
                <a:off x="4318649" y="3101461"/>
                <a:ext cx="207423" cy="99267"/>
              </a:xfrm>
              <a:custGeom>
                <a:rect b="b" l="l" r="r" t="t"/>
                <a:pathLst>
                  <a:path extrusionOk="0" h="8881" w="18211">
                    <a:moveTo>
                      <a:pt x="0" y="0"/>
                    </a:moveTo>
                    <a:lnTo>
                      <a:pt x="0" y="8880"/>
                    </a:lnTo>
                    <a:lnTo>
                      <a:pt x="18210" y="8880"/>
                    </a:lnTo>
                    <a:lnTo>
                      <a:pt x="1821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3" name="Google Shape;633;p11"/>
            <p:cNvGrpSpPr/>
            <p:nvPr/>
          </p:nvGrpSpPr>
          <p:grpSpPr>
            <a:xfrm>
              <a:off x="3921811" y="3023049"/>
              <a:ext cx="1002396" cy="388943"/>
              <a:chOff x="3921811" y="3023049"/>
              <a:chExt cx="1002396" cy="388943"/>
            </a:xfrm>
          </p:grpSpPr>
          <p:sp>
            <p:nvSpPr>
              <p:cNvPr id="634" name="Google Shape;634;p11"/>
              <p:cNvSpPr/>
              <p:nvPr/>
            </p:nvSpPr>
            <p:spPr>
              <a:xfrm>
                <a:off x="3921811" y="3023049"/>
                <a:ext cx="403709" cy="388943"/>
              </a:xfrm>
              <a:custGeom>
                <a:rect b="b" l="l" r="r" t="t"/>
                <a:pathLst>
                  <a:path extrusionOk="0" h="34797" w="36118">
                    <a:moveTo>
                      <a:pt x="0" y="1"/>
                    </a:moveTo>
                    <a:cubicBezTo>
                      <a:pt x="0" y="152"/>
                      <a:pt x="3" y="301"/>
                      <a:pt x="3" y="452"/>
                    </a:cubicBezTo>
                    <a:cubicBezTo>
                      <a:pt x="245" y="19441"/>
                      <a:pt x="15879" y="34797"/>
                      <a:pt x="35018" y="34797"/>
                    </a:cubicBezTo>
                    <a:lnTo>
                      <a:pt x="36118" y="34797"/>
                    </a:lnTo>
                    <a:lnTo>
                      <a:pt x="36118" y="25652"/>
                    </a:lnTo>
                    <a:lnTo>
                      <a:pt x="34843" y="25652"/>
                    </a:lnTo>
                    <a:lnTo>
                      <a:pt x="34798" y="25632"/>
                    </a:lnTo>
                    <a:cubicBezTo>
                      <a:pt x="20649" y="25575"/>
                      <a:pt x="9181" y="14193"/>
                      <a:pt x="9115" y="123"/>
                    </a:cubicBezTo>
                    <a:cubicBezTo>
                      <a:pt x="9115" y="81"/>
                      <a:pt x="9108" y="42"/>
                      <a:pt x="910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11"/>
              <p:cNvSpPr/>
              <p:nvPr/>
            </p:nvSpPr>
            <p:spPr>
              <a:xfrm>
                <a:off x="4322109" y="3309770"/>
                <a:ext cx="602098" cy="102218"/>
              </a:xfrm>
              <a:custGeom>
                <a:rect b="b" l="l" r="r" t="t"/>
                <a:pathLst>
                  <a:path extrusionOk="0" h="9145" w="53867">
                    <a:moveTo>
                      <a:pt x="1" y="0"/>
                    </a:moveTo>
                    <a:lnTo>
                      <a:pt x="1" y="9145"/>
                    </a:lnTo>
                    <a:lnTo>
                      <a:pt x="53867" y="9145"/>
                    </a:lnTo>
                    <a:lnTo>
                      <a:pt x="53867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6" name="Google Shape;636;p11"/>
            <p:cNvGrpSpPr/>
            <p:nvPr/>
          </p:nvGrpSpPr>
          <p:grpSpPr>
            <a:xfrm>
              <a:off x="4023645" y="3023049"/>
              <a:ext cx="683032" cy="286722"/>
              <a:chOff x="4023645" y="3023049"/>
              <a:chExt cx="683032" cy="286722"/>
            </a:xfrm>
          </p:grpSpPr>
          <p:sp>
            <p:nvSpPr>
              <p:cNvPr id="637" name="Google Shape;637;p11"/>
              <p:cNvSpPr/>
              <p:nvPr/>
            </p:nvSpPr>
            <p:spPr>
              <a:xfrm>
                <a:off x="4023645" y="3023049"/>
                <a:ext cx="300664" cy="286524"/>
              </a:xfrm>
              <a:custGeom>
                <a:rect b="b" l="l" r="r" t="t"/>
                <a:pathLst>
                  <a:path extrusionOk="0" h="25634" w="26899">
                    <a:moveTo>
                      <a:pt x="1" y="1"/>
                    </a:moveTo>
                    <a:cubicBezTo>
                      <a:pt x="1" y="42"/>
                      <a:pt x="4" y="81"/>
                      <a:pt x="4" y="121"/>
                    </a:cubicBezTo>
                    <a:cubicBezTo>
                      <a:pt x="70" y="14193"/>
                      <a:pt x="11538" y="25575"/>
                      <a:pt x="25687" y="25630"/>
                    </a:cubicBezTo>
                    <a:cubicBezTo>
                      <a:pt x="25723" y="25630"/>
                      <a:pt x="25757" y="25634"/>
                      <a:pt x="25792" y="25634"/>
                    </a:cubicBezTo>
                    <a:lnTo>
                      <a:pt x="26899" y="25634"/>
                    </a:lnTo>
                    <a:lnTo>
                      <a:pt x="26899" y="15842"/>
                    </a:lnTo>
                    <a:lnTo>
                      <a:pt x="25768" y="15842"/>
                    </a:lnTo>
                    <a:cubicBezTo>
                      <a:pt x="22191" y="15842"/>
                      <a:pt x="18719" y="14637"/>
                      <a:pt x="15911" y="12423"/>
                    </a:cubicBezTo>
                    <a:cubicBezTo>
                      <a:pt x="12192" y="9521"/>
                      <a:pt x="9787" y="5035"/>
                      <a:pt x="978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" name="Google Shape;638;p11"/>
              <p:cNvSpPr/>
              <p:nvPr/>
            </p:nvSpPr>
            <p:spPr>
              <a:xfrm>
                <a:off x="4314850" y="3200125"/>
                <a:ext cx="391827" cy="109646"/>
              </a:xfrm>
              <a:custGeom>
                <a:rect b="b" l="l" r="r" t="t"/>
                <a:pathLst>
                  <a:path extrusionOk="0" h="9792" w="35055">
                    <a:moveTo>
                      <a:pt x="1" y="0"/>
                    </a:moveTo>
                    <a:lnTo>
                      <a:pt x="1" y="88"/>
                    </a:lnTo>
                    <a:lnTo>
                      <a:pt x="1" y="9792"/>
                    </a:lnTo>
                    <a:lnTo>
                      <a:pt x="35054" y="9792"/>
                    </a:lnTo>
                    <a:lnTo>
                      <a:pt x="3505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2"/>
          <p:cNvSpPr/>
          <p:nvPr/>
        </p:nvSpPr>
        <p:spPr>
          <a:xfrm>
            <a:off x="-320408" y="1918667"/>
            <a:ext cx="5050310" cy="3615613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12"/>
          <p:cNvSpPr/>
          <p:nvPr/>
        </p:nvSpPr>
        <p:spPr>
          <a:xfrm>
            <a:off x="4834405" y="2778034"/>
            <a:ext cx="3743538" cy="108857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A91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12"/>
          <p:cNvSpPr txBox="1"/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CLASSES</a:t>
            </a:r>
            <a:endParaRPr/>
          </a:p>
        </p:txBody>
      </p:sp>
      <p:sp>
        <p:nvSpPr>
          <p:cNvPr id="646" name="Google Shape;646;p12"/>
          <p:cNvSpPr txBox="1"/>
          <p:nvPr/>
        </p:nvSpPr>
        <p:spPr>
          <a:xfrm>
            <a:off x="653143" y="1494349"/>
            <a:ext cx="78237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have 2 main class: </a:t>
            </a:r>
            <a:r>
              <a:rPr b="0" i="0" lang="en-US" sz="18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n-US" sz="1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Application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0" i="0" lang="en-US" sz="18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n-US" sz="1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Database</a:t>
            </a:r>
            <a:endParaRPr b="0" i="0" sz="18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7" name="Google Shape;647;p12"/>
          <p:cNvSpPr/>
          <p:nvPr/>
        </p:nvSpPr>
        <p:spPr>
          <a:xfrm>
            <a:off x="653143" y="2018890"/>
            <a:ext cx="15760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4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Database</a:t>
            </a:r>
            <a:endParaRPr b="0" i="0" sz="14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8" name="Google Shape;648;p12"/>
          <p:cNvSpPr txBox="1"/>
          <p:nvPr/>
        </p:nvSpPr>
        <p:spPr>
          <a:xfrm>
            <a:off x="5057191" y="2853040"/>
            <a:ext cx="362525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🡪 For creating and managing the data of clothes from the staff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12"/>
          <p:cNvSpPr/>
          <p:nvPr/>
        </p:nvSpPr>
        <p:spPr>
          <a:xfrm>
            <a:off x="653143" y="2324130"/>
            <a:ext cx="4572000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14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4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en-US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conn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n-US" sz="14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sqlite3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4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connect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en-US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cur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n-US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conn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4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cursor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en-US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cur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4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execute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b="0" i="0" sz="14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en-US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conn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4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commit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3"/>
          <p:cNvSpPr txBox="1"/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PACKAGES</a:t>
            </a:r>
            <a:endParaRPr/>
          </a:p>
        </p:txBody>
      </p:sp>
      <p:sp>
        <p:nvSpPr>
          <p:cNvPr id="655" name="Google Shape;655;p13"/>
          <p:cNvSpPr txBox="1"/>
          <p:nvPr/>
        </p:nvSpPr>
        <p:spPr>
          <a:xfrm>
            <a:off x="569166" y="1348273"/>
            <a:ext cx="6871500" cy="29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have </a:t>
            </a:r>
            <a:r>
              <a:rPr b="1" lang="en-US" sz="2400"/>
              <a:t>5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file of python for the Management Program: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Login.py</a:t>
            </a:r>
            <a:endParaRPr/>
          </a:p>
          <a:p>
            <a:pPr indent="-342900" lvl="1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Staff.py</a:t>
            </a:r>
            <a:endParaRPr/>
          </a:p>
          <a:p>
            <a:pPr indent="-342900" lvl="1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Part_manager.py</a:t>
            </a:r>
            <a:endParaRPr b="1"/>
          </a:p>
          <a:p>
            <a:pPr indent="-342900" lvl="1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Part_manager_oop.py</a:t>
            </a:r>
            <a:endParaRPr b="1"/>
          </a:p>
          <a:p>
            <a:pPr indent="-342900" lvl="1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Db.py</a:t>
            </a:r>
            <a:endParaRPr/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6" name="Google Shape;656;p13"/>
          <p:cNvGrpSpPr/>
          <p:nvPr/>
        </p:nvGrpSpPr>
        <p:grpSpPr>
          <a:xfrm>
            <a:off x="3832903" y="2098767"/>
            <a:ext cx="4597819" cy="2294135"/>
            <a:chOff x="724986" y="3605478"/>
            <a:chExt cx="1368680" cy="682919"/>
          </a:xfrm>
        </p:grpSpPr>
        <p:grpSp>
          <p:nvGrpSpPr>
            <p:cNvPr id="657" name="Google Shape;657;p13"/>
            <p:cNvGrpSpPr/>
            <p:nvPr/>
          </p:nvGrpSpPr>
          <p:grpSpPr>
            <a:xfrm>
              <a:off x="1289102" y="3823629"/>
              <a:ext cx="240442" cy="250435"/>
              <a:chOff x="-165066" y="3843615"/>
              <a:chExt cx="221259" cy="230455"/>
            </a:xfrm>
          </p:grpSpPr>
          <p:sp>
            <p:nvSpPr>
              <p:cNvPr id="658" name="Google Shape;658;p13"/>
              <p:cNvSpPr/>
              <p:nvPr/>
            </p:nvSpPr>
            <p:spPr>
              <a:xfrm>
                <a:off x="-165066" y="3843615"/>
                <a:ext cx="106189" cy="230455"/>
              </a:xfrm>
              <a:custGeom>
                <a:rect b="b" l="l" r="r" t="t"/>
                <a:pathLst>
                  <a:path extrusionOk="0" h="19697" w="9076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rgbClr val="E4E9ED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p13"/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rect b="b" l="l" r="r" t="t"/>
                <a:pathLst>
                  <a:path extrusionOk="0" fill="none" h="4505" w="3573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13"/>
              <p:cNvSpPr/>
              <p:nvPr/>
            </p:nvSpPr>
            <p:spPr>
              <a:xfrm>
                <a:off x="-86594" y="3875146"/>
                <a:ext cx="27296" cy="25717"/>
              </a:xfrm>
              <a:custGeom>
                <a:rect b="b" l="l" r="r" t="t"/>
                <a:pathLst>
                  <a:path extrusionOk="0" fill="none" h="2198" w="2333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13"/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rect b="b" l="l" r="r" t="t"/>
                <a:pathLst>
                  <a:path extrusionOk="0" fill="none" h="1862" w="768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13"/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rect b="b" l="l" r="r" t="t"/>
                <a:pathLst>
                  <a:path extrusionOk="0" fill="none" h="1328" w="4559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13"/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rect b="b" l="l" r="r" t="t"/>
                <a:pathLst>
                  <a:path extrusionOk="0" fill="none" h="4440" w="2401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13"/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rect b="b" l="l" r="r" t="t"/>
                <a:pathLst>
                  <a:path extrusionOk="0" fill="none" h="2767" w="1065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p13"/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rect b="b" l="l" r="r" t="t"/>
                <a:pathLst>
                  <a:path extrusionOk="0" fill="none" h="1858" w="3097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13"/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rect b="b" l="l" r="r" t="t"/>
                <a:pathLst>
                  <a:path extrusionOk="0" fill="none" h="1531" w="2735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13"/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rect b="b" l="l" r="r" t="t"/>
                <a:pathLst>
                  <a:path extrusionOk="0" fill="none" h="1351" w="2741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13"/>
              <p:cNvSpPr/>
              <p:nvPr/>
            </p:nvSpPr>
            <p:spPr>
              <a:xfrm>
                <a:off x="-49996" y="3843615"/>
                <a:ext cx="106189" cy="230455"/>
              </a:xfrm>
              <a:custGeom>
                <a:rect b="b" l="l" r="r" t="t"/>
                <a:pathLst>
                  <a:path extrusionOk="0" h="19697" w="9076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rgbClr val="40566D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>
                <a:off x="-49692" y="3906105"/>
                <a:ext cx="41804" cy="52708"/>
              </a:xfrm>
              <a:custGeom>
                <a:rect b="b" l="l" r="r" t="t"/>
                <a:pathLst>
                  <a:path extrusionOk="0" fill="none" h="4505" w="3573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>
                <a:off x="-49575" y="3875146"/>
                <a:ext cx="27261" cy="25717"/>
              </a:xfrm>
              <a:custGeom>
                <a:rect b="b" l="l" r="r" t="t"/>
                <a:pathLst>
                  <a:path extrusionOk="0" fill="none" h="2198" w="233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rect b="b" l="l" r="r" t="t"/>
                <a:pathLst>
                  <a:path extrusionOk="0" fill="none" h="1862" w="768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rect b="b" l="l" r="r" t="t"/>
                <a:pathLst>
                  <a:path extrusionOk="0" fill="none" h="1328" w="456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>
                <a:off x="466" y="3963493"/>
                <a:ext cx="28092" cy="51948"/>
              </a:xfrm>
              <a:custGeom>
                <a:rect b="b" l="l" r="r" t="t"/>
                <a:pathLst>
                  <a:path extrusionOk="0" fill="none" h="4440" w="2401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rect b="b" l="l" r="r" t="t"/>
                <a:pathLst>
                  <a:path extrusionOk="0" fill="none" h="2767" w="1066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13"/>
              <p:cNvSpPr/>
              <p:nvPr/>
            </p:nvSpPr>
            <p:spPr>
              <a:xfrm>
                <a:off x="-49575" y="4013124"/>
                <a:ext cx="36235" cy="21739"/>
              </a:xfrm>
              <a:custGeom>
                <a:rect b="b" l="l" r="r" t="t"/>
                <a:pathLst>
                  <a:path extrusionOk="0" fill="none" h="1858" w="3097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13"/>
              <p:cNvSpPr/>
              <p:nvPr/>
            </p:nvSpPr>
            <p:spPr>
              <a:xfrm>
                <a:off x="-17517" y="3941357"/>
                <a:ext cx="32000" cy="17913"/>
              </a:xfrm>
              <a:custGeom>
                <a:rect b="b" l="l" r="r" t="t"/>
                <a:pathLst>
                  <a:path extrusionOk="0" fill="none" h="1531" w="2735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13"/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rect b="b" l="l" r="r" t="t"/>
                <a:pathLst>
                  <a:path extrusionOk="0" fill="none" h="1351" w="2741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8" name="Google Shape;678;p13"/>
            <p:cNvGrpSpPr/>
            <p:nvPr/>
          </p:nvGrpSpPr>
          <p:grpSpPr>
            <a:xfrm>
              <a:off x="724986" y="3605478"/>
              <a:ext cx="1368680" cy="682919"/>
              <a:chOff x="724986" y="3605478"/>
              <a:chExt cx="1368680" cy="682919"/>
            </a:xfrm>
          </p:grpSpPr>
          <p:grpSp>
            <p:nvGrpSpPr>
              <p:cNvPr id="679" name="Google Shape;679;p13"/>
              <p:cNvGrpSpPr/>
              <p:nvPr/>
            </p:nvGrpSpPr>
            <p:grpSpPr>
              <a:xfrm>
                <a:off x="1498221" y="4047614"/>
                <a:ext cx="529172" cy="240783"/>
                <a:chOff x="1498221" y="4047614"/>
                <a:chExt cx="529172" cy="240783"/>
              </a:xfrm>
            </p:grpSpPr>
            <p:grpSp>
              <p:nvGrpSpPr>
                <p:cNvPr id="680" name="Google Shape;680;p13"/>
                <p:cNvGrpSpPr/>
                <p:nvPr/>
              </p:nvGrpSpPr>
              <p:grpSpPr>
                <a:xfrm>
                  <a:off x="1826655" y="4224370"/>
                  <a:ext cx="200738" cy="25631"/>
                  <a:chOff x="1826655" y="4224370"/>
                  <a:chExt cx="200738" cy="25631"/>
                </a:xfrm>
              </p:grpSpPr>
              <p:sp>
                <p:nvSpPr>
                  <p:cNvPr id="681" name="Google Shape;681;p13"/>
                  <p:cNvSpPr/>
                  <p:nvPr/>
                </p:nvSpPr>
                <p:spPr>
                  <a:xfrm>
                    <a:off x="1826655" y="4238011"/>
                    <a:ext cx="175094" cy="5"/>
                  </a:xfrm>
                  <a:custGeom>
                    <a:rect b="b" l="l" r="r" t="t"/>
                    <a:pathLst>
                      <a:path extrusionOk="0" fill="none" h="1" w="36535">
                        <a:moveTo>
                          <a:pt x="1" y="0"/>
                        </a:moveTo>
                        <a:lnTo>
                          <a:pt x="36535" y="0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82" name="Google Shape;682;p13"/>
                  <p:cNvSpPr/>
                  <p:nvPr/>
                </p:nvSpPr>
                <p:spPr>
                  <a:xfrm>
                    <a:off x="2000728" y="4224370"/>
                    <a:ext cx="26665" cy="25631"/>
                  </a:xfrm>
                  <a:custGeom>
                    <a:rect b="b" l="l" r="r" t="t"/>
                    <a:pathLst>
                      <a:path extrusionOk="0" h="5351" w="5564">
                        <a:moveTo>
                          <a:pt x="2887" y="0"/>
                        </a:moveTo>
                        <a:cubicBezTo>
                          <a:pt x="2190" y="0"/>
                          <a:pt x="1506" y="271"/>
                          <a:pt x="996" y="783"/>
                        </a:cubicBezTo>
                        <a:cubicBezTo>
                          <a:pt x="230" y="1550"/>
                          <a:pt x="0" y="2699"/>
                          <a:pt x="416" y="3698"/>
                        </a:cubicBezTo>
                        <a:cubicBezTo>
                          <a:pt x="828" y="4698"/>
                          <a:pt x="1806" y="5351"/>
                          <a:pt x="2886" y="5351"/>
                        </a:cubicBezTo>
                        <a:cubicBezTo>
                          <a:pt x="4363" y="5351"/>
                          <a:pt x="5560" y="4150"/>
                          <a:pt x="5563" y="2677"/>
                        </a:cubicBezTo>
                        <a:cubicBezTo>
                          <a:pt x="5560" y="1593"/>
                          <a:pt x="4911" y="619"/>
                          <a:pt x="3911" y="203"/>
                        </a:cubicBezTo>
                        <a:cubicBezTo>
                          <a:pt x="3580" y="67"/>
                          <a:pt x="3232" y="0"/>
                          <a:pt x="2887" y="0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683" name="Google Shape;683;p13"/>
                <p:cNvGrpSpPr/>
                <p:nvPr/>
              </p:nvGrpSpPr>
              <p:grpSpPr>
                <a:xfrm>
                  <a:off x="1498221" y="4047614"/>
                  <a:ext cx="328445" cy="240783"/>
                  <a:chOff x="1498221" y="4047614"/>
                  <a:chExt cx="328445" cy="240783"/>
                </a:xfrm>
              </p:grpSpPr>
              <p:sp>
                <p:nvSpPr>
                  <p:cNvPr id="684" name="Google Shape;684;p13"/>
                  <p:cNvSpPr/>
                  <p:nvPr/>
                </p:nvSpPr>
                <p:spPr>
                  <a:xfrm>
                    <a:off x="1648778" y="4185661"/>
                    <a:ext cx="177888" cy="102736"/>
                  </a:xfrm>
                  <a:custGeom>
                    <a:rect b="b" l="l" r="r" t="t"/>
                    <a:pathLst>
                      <a:path extrusionOk="0" h="21448" w="37118">
                        <a:moveTo>
                          <a:pt x="4950" y="1"/>
                        </a:moveTo>
                        <a:cubicBezTo>
                          <a:pt x="2218" y="1"/>
                          <a:pt x="0" y="2679"/>
                          <a:pt x="0" y="5984"/>
                        </a:cubicBezTo>
                        <a:lnTo>
                          <a:pt x="0" y="15461"/>
                        </a:lnTo>
                        <a:cubicBezTo>
                          <a:pt x="0" y="18766"/>
                          <a:pt x="2218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4" y="21447"/>
                          <a:pt x="37118" y="18766"/>
                          <a:pt x="37118" y="15461"/>
                        </a:cubicBezTo>
                        <a:lnTo>
                          <a:pt x="37118" y="5984"/>
                        </a:lnTo>
                        <a:cubicBezTo>
                          <a:pt x="37118" y="2679"/>
                          <a:pt x="34904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685" name="Google Shape;685;p13"/>
                  <p:cNvGrpSpPr/>
                  <p:nvPr/>
                </p:nvGrpSpPr>
                <p:grpSpPr>
                  <a:xfrm>
                    <a:off x="1498221" y="4047614"/>
                    <a:ext cx="150566" cy="190415"/>
                    <a:chOff x="1498221" y="4047614"/>
                    <a:chExt cx="150566" cy="190415"/>
                  </a:xfrm>
                </p:grpSpPr>
                <p:sp>
                  <p:nvSpPr>
                    <p:cNvPr id="686" name="Google Shape;686;p13"/>
                    <p:cNvSpPr/>
                    <p:nvPr/>
                  </p:nvSpPr>
                  <p:spPr>
                    <a:xfrm>
                      <a:off x="1510686" y="4060421"/>
                      <a:ext cx="138101" cy="177608"/>
                    </a:xfrm>
                    <a:custGeom>
                      <a:rect b="b" l="l" r="r" t="t"/>
                      <a:pathLst>
                        <a:path extrusionOk="0" fill="none" h="37079" w="28816">
                          <a:moveTo>
                            <a:pt x="28815" y="37078"/>
                          </a:moveTo>
                          <a:lnTo>
                            <a:pt x="17922" y="37078"/>
                          </a:lnTo>
                          <a:cubicBezTo>
                            <a:pt x="14829" y="37078"/>
                            <a:pt x="14212" y="33613"/>
                            <a:pt x="14212" y="33613"/>
                          </a:cubicBezTo>
                          <a:lnTo>
                            <a:pt x="14212" y="10631"/>
                          </a:lnTo>
                          <a:lnTo>
                            <a:pt x="0" y="10631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687" name="Google Shape;687;p13"/>
                    <p:cNvSpPr/>
                    <p:nvPr/>
                  </p:nvSpPr>
                  <p:spPr>
                    <a:xfrm>
                      <a:off x="1498221" y="4047614"/>
                      <a:ext cx="26646" cy="25622"/>
                    </a:xfrm>
                    <a:custGeom>
                      <a:rect b="b" l="l" r="r" t="t"/>
                      <a:pathLst>
                        <a:path extrusionOk="0" h="5349" w="5560">
                          <a:moveTo>
                            <a:pt x="2886" y="1"/>
                          </a:moveTo>
                          <a:cubicBezTo>
                            <a:pt x="1806" y="1"/>
                            <a:pt x="828" y="654"/>
                            <a:pt x="416" y="1653"/>
                          </a:cubicBezTo>
                          <a:cubicBezTo>
                            <a:pt x="0" y="2649"/>
                            <a:pt x="230" y="3802"/>
                            <a:pt x="996" y="4564"/>
                          </a:cubicBezTo>
                          <a:cubicBezTo>
                            <a:pt x="1506" y="5077"/>
                            <a:pt x="2190" y="5349"/>
                            <a:pt x="2886" y="5349"/>
                          </a:cubicBezTo>
                          <a:cubicBezTo>
                            <a:pt x="3232" y="5349"/>
                            <a:pt x="3580" y="5282"/>
                            <a:pt x="3911" y="5144"/>
                          </a:cubicBezTo>
                          <a:cubicBezTo>
                            <a:pt x="4910" y="4732"/>
                            <a:pt x="5560" y="3758"/>
                            <a:pt x="5560" y="2675"/>
                          </a:cubicBezTo>
                          <a:cubicBezTo>
                            <a:pt x="5560" y="1197"/>
                            <a:pt x="4363" y="1"/>
                            <a:pt x="2886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</p:grpSp>
          <p:grpSp>
            <p:nvGrpSpPr>
              <p:cNvPr id="688" name="Google Shape;688;p13"/>
              <p:cNvGrpSpPr/>
              <p:nvPr/>
            </p:nvGrpSpPr>
            <p:grpSpPr>
              <a:xfrm>
                <a:off x="1560718" y="3800594"/>
                <a:ext cx="532948" cy="302090"/>
                <a:chOff x="1560718" y="3800594"/>
                <a:chExt cx="532948" cy="302090"/>
              </a:xfrm>
            </p:grpSpPr>
            <p:grpSp>
              <p:nvGrpSpPr>
                <p:cNvPr id="689" name="Google Shape;689;p13"/>
                <p:cNvGrpSpPr/>
                <p:nvPr/>
              </p:nvGrpSpPr>
              <p:grpSpPr>
                <a:xfrm>
                  <a:off x="1912179" y="3827344"/>
                  <a:ext cx="181487" cy="25631"/>
                  <a:chOff x="1912179" y="3827344"/>
                  <a:chExt cx="181487" cy="25631"/>
                </a:xfrm>
              </p:grpSpPr>
              <p:sp>
                <p:nvSpPr>
                  <p:cNvPr id="690" name="Google Shape;690;p13"/>
                  <p:cNvSpPr/>
                  <p:nvPr/>
                </p:nvSpPr>
                <p:spPr>
                  <a:xfrm>
                    <a:off x="2067020" y="3827344"/>
                    <a:ext cx="26646" cy="25631"/>
                  </a:xfrm>
                  <a:custGeom>
                    <a:rect b="b" l="l" r="r" t="t"/>
                    <a:pathLst>
                      <a:path extrusionOk="0" h="5351" w="5560">
                        <a:moveTo>
                          <a:pt x="2886" y="0"/>
                        </a:moveTo>
                        <a:cubicBezTo>
                          <a:pt x="1806" y="0"/>
                          <a:pt x="828" y="653"/>
                          <a:pt x="416" y="1653"/>
                        </a:cubicBezTo>
                        <a:cubicBezTo>
                          <a:pt x="0" y="2652"/>
                          <a:pt x="230" y="3801"/>
                          <a:pt x="993" y="4567"/>
                        </a:cubicBezTo>
                        <a:cubicBezTo>
                          <a:pt x="1505" y="5080"/>
                          <a:pt x="2190" y="5351"/>
                          <a:pt x="2887" y="5351"/>
                        </a:cubicBezTo>
                        <a:cubicBezTo>
                          <a:pt x="3232" y="5351"/>
                          <a:pt x="3580" y="5284"/>
                          <a:pt x="3911" y="5148"/>
                        </a:cubicBezTo>
                        <a:cubicBezTo>
                          <a:pt x="4910" y="4732"/>
                          <a:pt x="5560" y="3758"/>
                          <a:pt x="5560" y="2678"/>
                        </a:cubicBezTo>
                        <a:cubicBezTo>
                          <a:pt x="5560" y="1200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91" name="Google Shape;691;p13"/>
                  <p:cNvSpPr/>
                  <p:nvPr/>
                </p:nvSpPr>
                <p:spPr>
                  <a:xfrm>
                    <a:off x="1912179" y="3842838"/>
                    <a:ext cx="156825" cy="5"/>
                  </a:xfrm>
                  <a:custGeom>
                    <a:rect b="b" l="l" r="r" t="t"/>
                    <a:pathLst>
                      <a:path extrusionOk="0" fill="none" h="1" w="32723">
                        <a:moveTo>
                          <a:pt x="1" y="1"/>
                        </a:moveTo>
                        <a:lnTo>
                          <a:pt x="32723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692" name="Google Shape;692;p13"/>
                <p:cNvGrpSpPr/>
                <p:nvPr/>
              </p:nvGrpSpPr>
              <p:grpSpPr>
                <a:xfrm>
                  <a:off x="1912179" y="4044504"/>
                  <a:ext cx="181487" cy="25622"/>
                  <a:chOff x="1912179" y="4044505"/>
                  <a:chExt cx="181487" cy="25622"/>
                </a:xfrm>
              </p:grpSpPr>
              <p:sp>
                <p:nvSpPr>
                  <p:cNvPr id="693" name="Google Shape;693;p13"/>
                  <p:cNvSpPr/>
                  <p:nvPr/>
                </p:nvSpPr>
                <p:spPr>
                  <a:xfrm>
                    <a:off x="2067020" y="4044505"/>
                    <a:ext cx="26646" cy="25622"/>
                  </a:xfrm>
                  <a:custGeom>
                    <a:rect b="b" l="l" r="r" t="t"/>
                    <a:pathLst>
                      <a:path extrusionOk="0" h="5349" w="556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3" y="4564"/>
                        </a:cubicBezTo>
                        <a:cubicBezTo>
                          <a:pt x="1505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0" y="4732"/>
                          <a:pt x="5560" y="3758"/>
                          <a:pt x="5560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94" name="Google Shape;694;p13"/>
                  <p:cNvSpPr/>
                  <p:nvPr/>
                </p:nvSpPr>
                <p:spPr>
                  <a:xfrm>
                    <a:off x="1912179" y="4059966"/>
                    <a:ext cx="156825" cy="5"/>
                  </a:xfrm>
                  <a:custGeom>
                    <a:rect b="b" l="l" r="r" t="t"/>
                    <a:pathLst>
                      <a:path extrusionOk="0" fill="none" h="1" w="32723">
                        <a:moveTo>
                          <a:pt x="32723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695" name="Google Shape;695;p13"/>
                <p:cNvGrpSpPr/>
                <p:nvPr/>
              </p:nvGrpSpPr>
              <p:grpSpPr>
                <a:xfrm>
                  <a:off x="1560718" y="3800594"/>
                  <a:ext cx="351472" cy="302090"/>
                  <a:chOff x="1560718" y="3800594"/>
                  <a:chExt cx="351472" cy="302090"/>
                </a:xfrm>
              </p:grpSpPr>
              <p:grpSp>
                <p:nvGrpSpPr>
                  <p:cNvPr id="696" name="Google Shape;696;p13"/>
                  <p:cNvGrpSpPr/>
                  <p:nvPr/>
                </p:nvGrpSpPr>
                <p:grpSpPr>
                  <a:xfrm>
                    <a:off x="1560718" y="3842857"/>
                    <a:ext cx="173587" cy="217131"/>
                    <a:chOff x="1560718" y="3842857"/>
                    <a:chExt cx="173587" cy="217131"/>
                  </a:xfrm>
                </p:grpSpPr>
                <p:sp>
                  <p:nvSpPr>
                    <p:cNvPr id="697" name="Google Shape;697;p13"/>
                    <p:cNvSpPr/>
                    <p:nvPr/>
                  </p:nvSpPr>
                  <p:spPr>
                    <a:xfrm>
                      <a:off x="1560718" y="3951414"/>
                      <a:ext cx="84343" cy="5"/>
                    </a:xfrm>
                    <a:custGeom>
                      <a:rect b="b" l="l" r="r" t="t"/>
                      <a:pathLst>
                        <a:path extrusionOk="0" fill="none" h="1" w="17599">
                          <a:moveTo>
                            <a:pt x="1" y="0"/>
                          </a:moveTo>
                          <a:lnTo>
                            <a:pt x="17598" y="0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698" name="Google Shape;698;p13"/>
                    <p:cNvSpPr/>
                    <p:nvPr/>
                  </p:nvSpPr>
                  <p:spPr>
                    <a:xfrm>
                      <a:off x="1631242" y="3936509"/>
                      <a:ext cx="26646" cy="25622"/>
                    </a:xfrm>
                    <a:custGeom>
                      <a:rect b="b" l="l" r="r" t="t"/>
                      <a:pathLst>
                        <a:path extrusionOk="0" h="5349" w="5560">
                          <a:moveTo>
                            <a:pt x="2882" y="1"/>
                          </a:moveTo>
                          <a:cubicBezTo>
                            <a:pt x="1802" y="1"/>
                            <a:pt x="828" y="650"/>
                            <a:pt x="412" y="1649"/>
                          </a:cubicBezTo>
                          <a:cubicBezTo>
                            <a:pt x="0" y="2649"/>
                            <a:pt x="226" y="3798"/>
                            <a:pt x="993" y="4564"/>
                          </a:cubicBezTo>
                          <a:cubicBezTo>
                            <a:pt x="1502" y="5076"/>
                            <a:pt x="2187" y="5349"/>
                            <a:pt x="2883" y="5349"/>
                          </a:cubicBezTo>
                          <a:cubicBezTo>
                            <a:pt x="3228" y="5349"/>
                            <a:pt x="3576" y="5282"/>
                            <a:pt x="3907" y="5144"/>
                          </a:cubicBezTo>
                          <a:cubicBezTo>
                            <a:pt x="4907" y="4732"/>
                            <a:pt x="5556" y="3758"/>
                            <a:pt x="5560" y="2674"/>
                          </a:cubicBezTo>
                          <a:cubicBezTo>
                            <a:pt x="5560" y="1197"/>
                            <a:pt x="4360" y="1"/>
                            <a:pt x="2882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699" name="Google Shape;699;p13"/>
                    <p:cNvSpPr/>
                    <p:nvPr/>
                  </p:nvSpPr>
                  <p:spPr>
                    <a:xfrm>
                      <a:off x="1645054" y="3842857"/>
                      <a:ext cx="89251" cy="217131"/>
                    </a:xfrm>
                    <a:custGeom>
                      <a:rect b="b" l="l" r="r" t="t"/>
                      <a:pathLst>
                        <a:path extrusionOk="0" fill="none" h="45330" w="18623">
                          <a:moveTo>
                            <a:pt x="18623" y="45330"/>
                          </a:moveTo>
                          <a:lnTo>
                            <a:pt x="5625" y="45330"/>
                          </a:lnTo>
                          <a:cubicBezTo>
                            <a:pt x="2889" y="45330"/>
                            <a:pt x="0" y="42619"/>
                            <a:pt x="0" y="35634"/>
                          </a:cubicBezTo>
                          <a:lnTo>
                            <a:pt x="0" y="9697"/>
                          </a:lnTo>
                          <a:cubicBezTo>
                            <a:pt x="0" y="2711"/>
                            <a:pt x="2889" y="1"/>
                            <a:pt x="5625" y="1"/>
                          </a:cubicBezTo>
                          <a:lnTo>
                            <a:pt x="18623" y="1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700" name="Google Shape;700;p13"/>
                  <p:cNvSpPr/>
                  <p:nvPr/>
                </p:nvSpPr>
                <p:spPr>
                  <a:xfrm>
                    <a:off x="1733808" y="3800594"/>
                    <a:ext cx="177874" cy="102731"/>
                  </a:xfrm>
                  <a:custGeom>
                    <a:rect b="b" l="l" r="r" t="t"/>
                    <a:pathLst>
                      <a:path extrusionOk="0" h="21447" w="37115">
                        <a:moveTo>
                          <a:pt x="4951" y="0"/>
                        </a:moveTo>
                        <a:cubicBezTo>
                          <a:pt x="2215" y="0"/>
                          <a:pt x="1" y="2678"/>
                          <a:pt x="1" y="5983"/>
                        </a:cubicBezTo>
                        <a:lnTo>
                          <a:pt x="1" y="15460"/>
                        </a:lnTo>
                        <a:cubicBezTo>
                          <a:pt x="1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1" y="21446"/>
                          <a:pt x="37115" y="18765"/>
                          <a:pt x="37115" y="15460"/>
                        </a:cubicBezTo>
                        <a:lnTo>
                          <a:pt x="37115" y="5983"/>
                        </a:lnTo>
                        <a:cubicBezTo>
                          <a:pt x="37115" y="2678"/>
                          <a:pt x="34901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01" name="Google Shape;701;p13"/>
                  <p:cNvSpPr/>
                  <p:nvPr/>
                </p:nvSpPr>
                <p:spPr>
                  <a:xfrm>
                    <a:off x="1734297" y="3999967"/>
                    <a:ext cx="177893" cy="102717"/>
                  </a:xfrm>
                  <a:custGeom>
                    <a:rect b="b" l="l" r="r" t="t"/>
                    <a:pathLst>
                      <a:path extrusionOk="0" h="21444" w="37119">
                        <a:moveTo>
                          <a:pt x="4951" y="1"/>
                        </a:moveTo>
                        <a:cubicBezTo>
                          <a:pt x="2219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3"/>
                          <a:pt x="4951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9" y="18766"/>
                          <a:pt x="37119" y="15461"/>
                        </a:cubicBezTo>
                        <a:lnTo>
                          <a:pt x="37119" y="5983"/>
                        </a:lnTo>
                        <a:cubicBezTo>
                          <a:pt x="37119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702" name="Google Shape;702;p13"/>
              <p:cNvSpPr/>
              <p:nvPr/>
            </p:nvSpPr>
            <p:spPr>
              <a:xfrm>
                <a:off x="1258451" y="3798060"/>
                <a:ext cx="302718" cy="302541"/>
              </a:xfrm>
              <a:custGeom>
                <a:rect b="b" l="l" r="r" t="t"/>
                <a:pathLst>
                  <a:path extrusionOk="0" fill="none" h="63161" w="63165">
                    <a:moveTo>
                      <a:pt x="63165" y="31580"/>
                    </a:moveTo>
                    <a:cubicBezTo>
                      <a:pt x="63165" y="49021"/>
                      <a:pt x="49025" y="63161"/>
                      <a:pt x="31585" y="63161"/>
                    </a:cubicBezTo>
                    <a:cubicBezTo>
                      <a:pt x="14140" y="63161"/>
                      <a:pt x="1" y="49021"/>
                      <a:pt x="1" y="31580"/>
                    </a:cubicBezTo>
                    <a:cubicBezTo>
                      <a:pt x="1" y="14140"/>
                      <a:pt x="14140" y="0"/>
                      <a:pt x="31585" y="0"/>
                    </a:cubicBezTo>
                    <a:cubicBezTo>
                      <a:pt x="49025" y="0"/>
                      <a:pt x="63165" y="14140"/>
                      <a:pt x="63165" y="3158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03" name="Google Shape;703;p13"/>
              <p:cNvGrpSpPr/>
              <p:nvPr/>
            </p:nvGrpSpPr>
            <p:grpSpPr>
              <a:xfrm>
                <a:off x="785350" y="3605478"/>
                <a:ext cx="535311" cy="249245"/>
                <a:chOff x="785350" y="3605478"/>
                <a:chExt cx="535311" cy="249245"/>
              </a:xfrm>
            </p:grpSpPr>
            <p:grpSp>
              <p:nvGrpSpPr>
                <p:cNvPr id="704" name="Google Shape;704;p13"/>
                <p:cNvGrpSpPr/>
                <p:nvPr/>
              </p:nvGrpSpPr>
              <p:grpSpPr>
                <a:xfrm>
                  <a:off x="785350" y="3605478"/>
                  <a:ext cx="376191" cy="102736"/>
                  <a:chOff x="785350" y="3605478"/>
                  <a:chExt cx="376191" cy="102736"/>
                </a:xfrm>
              </p:grpSpPr>
              <p:sp>
                <p:nvSpPr>
                  <p:cNvPr id="705" name="Google Shape;705;p13"/>
                  <p:cNvSpPr/>
                  <p:nvPr/>
                </p:nvSpPr>
                <p:spPr>
                  <a:xfrm>
                    <a:off x="808023" y="3655851"/>
                    <a:ext cx="175636" cy="5"/>
                  </a:xfrm>
                  <a:custGeom>
                    <a:rect b="b" l="l" r="r" t="t"/>
                    <a:pathLst>
                      <a:path extrusionOk="0" fill="none" h="1" w="36648">
                        <a:moveTo>
                          <a:pt x="36648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06" name="Google Shape;706;p13"/>
                  <p:cNvSpPr/>
                  <p:nvPr/>
                </p:nvSpPr>
                <p:spPr>
                  <a:xfrm>
                    <a:off x="785350" y="3643867"/>
                    <a:ext cx="25635" cy="25622"/>
                  </a:xfrm>
                  <a:custGeom>
                    <a:rect b="b" l="l" r="r" t="t"/>
                    <a:pathLst>
                      <a:path extrusionOk="0" h="5349" w="5349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4152"/>
                          <a:pt x="1197" y="5348"/>
                          <a:pt x="2674" y="5348"/>
                        </a:cubicBezTo>
                        <a:cubicBezTo>
                          <a:pt x="4152" y="5348"/>
                          <a:pt x="5348" y="4152"/>
                          <a:pt x="5348" y="2674"/>
                        </a:cubicBezTo>
                        <a:cubicBezTo>
                          <a:pt x="5348" y="1197"/>
                          <a:pt x="4152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07" name="Google Shape;707;p13"/>
                  <p:cNvSpPr/>
                  <p:nvPr/>
                </p:nvSpPr>
                <p:spPr>
                  <a:xfrm>
                    <a:off x="983648" y="3605478"/>
                    <a:ext cx="177893" cy="102736"/>
                  </a:xfrm>
                  <a:custGeom>
                    <a:rect b="b" l="l" r="r" t="t"/>
                    <a:pathLst>
                      <a:path extrusionOk="0" h="21448" w="37119">
                        <a:moveTo>
                          <a:pt x="4951" y="1"/>
                        </a:moveTo>
                        <a:cubicBezTo>
                          <a:pt x="2219" y="1"/>
                          <a:pt x="1" y="2682"/>
                          <a:pt x="1" y="5987"/>
                        </a:cubicBezTo>
                        <a:lnTo>
                          <a:pt x="1" y="15464"/>
                        </a:lnTo>
                        <a:cubicBezTo>
                          <a:pt x="1" y="18769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9"/>
                          <a:pt x="37119" y="15464"/>
                        </a:cubicBezTo>
                        <a:lnTo>
                          <a:pt x="37119" y="5987"/>
                        </a:lnTo>
                        <a:cubicBezTo>
                          <a:pt x="37119" y="2682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708" name="Google Shape;708;p13"/>
                <p:cNvGrpSpPr/>
                <p:nvPr/>
              </p:nvGrpSpPr>
              <p:grpSpPr>
                <a:xfrm>
                  <a:off x="1161530" y="3655851"/>
                  <a:ext cx="159131" cy="198872"/>
                  <a:chOff x="1161530" y="3655851"/>
                  <a:chExt cx="159131" cy="198872"/>
                </a:xfrm>
              </p:grpSpPr>
              <p:sp>
                <p:nvSpPr>
                  <p:cNvPr id="709" name="Google Shape;709;p13"/>
                  <p:cNvSpPr/>
                  <p:nvPr/>
                </p:nvSpPr>
                <p:spPr>
                  <a:xfrm>
                    <a:off x="1161530" y="3655851"/>
                    <a:ext cx="146440" cy="186082"/>
                  </a:xfrm>
                  <a:custGeom>
                    <a:rect b="b" l="l" r="r" t="t"/>
                    <a:pathLst>
                      <a:path extrusionOk="0" fill="none" h="38848" w="30556">
                        <a:moveTo>
                          <a:pt x="1" y="1"/>
                        </a:moveTo>
                        <a:lnTo>
                          <a:pt x="12633" y="1"/>
                        </a:lnTo>
                        <a:cubicBezTo>
                          <a:pt x="15723" y="1"/>
                          <a:pt x="16343" y="3466"/>
                          <a:pt x="16343" y="3466"/>
                        </a:cubicBezTo>
                        <a:lnTo>
                          <a:pt x="16343" y="26448"/>
                        </a:lnTo>
                        <a:lnTo>
                          <a:pt x="30556" y="26448"/>
                        </a:lnTo>
                        <a:lnTo>
                          <a:pt x="30556" y="38848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10" name="Google Shape;710;p13"/>
                  <p:cNvSpPr/>
                  <p:nvPr/>
                </p:nvSpPr>
                <p:spPr>
                  <a:xfrm>
                    <a:off x="1293991" y="3829092"/>
                    <a:ext cx="26670" cy="25631"/>
                  </a:xfrm>
                  <a:custGeom>
                    <a:rect b="b" l="l" r="r" t="t"/>
                    <a:pathLst>
                      <a:path extrusionOk="0" h="5351" w="5565">
                        <a:moveTo>
                          <a:pt x="2890" y="0"/>
                        </a:moveTo>
                        <a:cubicBezTo>
                          <a:pt x="1807" y="0"/>
                          <a:pt x="833" y="653"/>
                          <a:pt x="417" y="1653"/>
                        </a:cubicBezTo>
                        <a:cubicBezTo>
                          <a:pt x="1" y="2652"/>
                          <a:pt x="231" y="3801"/>
                          <a:pt x="997" y="4567"/>
                        </a:cubicBezTo>
                        <a:cubicBezTo>
                          <a:pt x="1509" y="5080"/>
                          <a:pt x="2193" y="5350"/>
                          <a:pt x="2888" y="5350"/>
                        </a:cubicBezTo>
                        <a:cubicBezTo>
                          <a:pt x="3233" y="5350"/>
                          <a:pt x="3580" y="5284"/>
                          <a:pt x="3912" y="5147"/>
                        </a:cubicBezTo>
                        <a:cubicBezTo>
                          <a:pt x="4911" y="4731"/>
                          <a:pt x="5564" y="3757"/>
                          <a:pt x="5564" y="2678"/>
                        </a:cubicBezTo>
                        <a:cubicBezTo>
                          <a:pt x="5564" y="1200"/>
                          <a:pt x="4364" y="0"/>
                          <a:pt x="2890" y="0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711" name="Google Shape;711;p13"/>
              <p:cNvGrpSpPr/>
              <p:nvPr/>
            </p:nvGrpSpPr>
            <p:grpSpPr>
              <a:xfrm>
                <a:off x="785350" y="4047614"/>
                <a:ext cx="535311" cy="240783"/>
                <a:chOff x="785350" y="4047614"/>
                <a:chExt cx="535311" cy="240783"/>
              </a:xfrm>
            </p:grpSpPr>
            <p:grpSp>
              <p:nvGrpSpPr>
                <p:cNvPr id="712" name="Google Shape;712;p13"/>
                <p:cNvGrpSpPr/>
                <p:nvPr/>
              </p:nvGrpSpPr>
              <p:grpSpPr>
                <a:xfrm>
                  <a:off x="1161636" y="4047614"/>
                  <a:ext cx="159025" cy="190415"/>
                  <a:chOff x="1161636" y="4047614"/>
                  <a:chExt cx="159025" cy="190415"/>
                </a:xfrm>
              </p:grpSpPr>
              <p:sp>
                <p:nvSpPr>
                  <p:cNvPr id="713" name="Google Shape;713;p13"/>
                  <p:cNvSpPr/>
                  <p:nvPr/>
                </p:nvSpPr>
                <p:spPr>
                  <a:xfrm>
                    <a:off x="1293991" y="4047614"/>
                    <a:ext cx="26670" cy="25631"/>
                  </a:xfrm>
                  <a:custGeom>
                    <a:rect b="b" l="l" r="r" t="t"/>
                    <a:pathLst>
                      <a:path extrusionOk="0" h="5351" w="5565">
                        <a:moveTo>
                          <a:pt x="2890" y="1"/>
                        </a:moveTo>
                        <a:cubicBezTo>
                          <a:pt x="1807" y="1"/>
                          <a:pt x="833" y="654"/>
                          <a:pt x="417" y="1653"/>
                        </a:cubicBezTo>
                        <a:cubicBezTo>
                          <a:pt x="1" y="2653"/>
                          <a:pt x="231" y="3802"/>
                          <a:pt x="997" y="4568"/>
                        </a:cubicBezTo>
                        <a:cubicBezTo>
                          <a:pt x="1510" y="5078"/>
                          <a:pt x="2195" y="5350"/>
                          <a:pt x="2891" y="5350"/>
                        </a:cubicBezTo>
                        <a:cubicBezTo>
                          <a:pt x="3235" y="5350"/>
                          <a:pt x="3581" y="5284"/>
                          <a:pt x="3912" y="5148"/>
                        </a:cubicBezTo>
                        <a:cubicBezTo>
                          <a:pt x="4911" y="4732"/>
                          <a:pt x="5564" y="3758"/>
                          <a:pt x="5564" y="2675"/>
                        </a:cubicBezTo>
                        <a:cubicBezTo>
                          <a:pt x="5564" y="1197"/>
                          <a:pt x="4364" y="1"/>
                          <a:pt x="2890" y="1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14" name="Google Shape;714;p13"/>
                  <p:cNvSpPr/>
                  <p:nvPr/>
                </p:nvSpPr>
                <p:spPr>
                  <a:xfrm>
                    <a:off x="1161636" y="4073229"/>
                    <a:ext cx="146334" cy="164800"/>
                  </a:xfrm>
                  <a:custGeom>
                    <a:rect b="b" l="l" r="r" t="t"/>
                    <a:pathLst>
                      <a:path extrusionOk="0" fill="none" h="34405" w="30534">
                        <a:moveTo>
                          <a:pt x="0" y="34404"/>
                        </a:moveTo>
                        <a:lnTo>
                          <a:pt x="12611" y="34404"/>
                        </a:lnTo>
                        <a:cubicBezTo>
                          <a:pt x="15705" y="34404"/>
                          <a:pt x="16325" y="30939"/>
                          <a:pt x="16325" y="30939"/>
                        </a:cubicBezTo>
                        <a:lnTo>
                          <a:pt x="16325" y="7957"/>
                        </a:lnTo>
                        <a:lnTo>
                          <a:pt x="30534" y="7957"/>
                        </a:lnTo>
                        <a:lnTo>
                          <a:pt x="30534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715" name="Google Shape;715;p13"/>
                <p:cNvGrpSpPr/>
                <p:nvPr/>
              </p:nvGrpSpPr>
              <p:grpSpPr>
                <a:xfrm>
                  <a:off x="785350" y="4185661"/>
                  <a:ext cx="376191" cy="102736"/>
                  <a:chOff x="785350" y="4185661"/>
                  <a:chExt cx="376191" cy="102736"/>
                </a:xfrm>
              </p:grpSpPr>
              <p:sp>
                <p:nvSpPr>
                  <p:cNvPr id="716" name="Google Shape;716;p13"/>
                  <p:cNvSpPr/>
                  <p:nvPr/>
                </p:nvSpPr>
                <p:spPr>
                  <a:xfrm>
                    <a:off x="808023" y="4238011"/>
                    <a:ext cx="175636" cy="5"/>
                  </a:xfrm>
                  <a:custGeom>
                    <a:rect b="b" l="l" r="r" t="t"/>
                    <a:pathLst>
                      <a:path extrusionOk="0" fill="none" h="1" w="36648">
                        <a:moveTo>
                          <a:pt x="36648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17" name="Google Shape;717;p13"/>
                  <p:cNvSpPr/>
                  <p:nvPr/>
                </p:nvSpPr>
                <p:spPr>
                  <a:xfrm>
                    <a:off x="983648" y="4185661"/>
                    <a:ext cx="177893" cy="102736"/>
                  </a:xfrm>
                  <a:custGeom>
                    <a:rect b="b" l="l" r="r" t="t"/>
                    <a:pathLst>
                      <a:path extrusionOk="0" h="21448" w="37119">
                        <a:moveTo>
                          <a:pt x="4951" y="1"/>
                        </a:moveTo>
                        <a:cubicBezTo>
                          <a:pt x="2219" y="1"/>
                          <a:pt x="1" y="2679"/>
                          <a:pt x="1" y="5984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6"/>
                          <a:pt x="37119" y="15461"/>
                        </a:cubicBezTo>
                        <a:lnTo>
                          <a:pt x="37119" y="5984"/>
                        </a:lnTo>
                        <a:cubicBezTo>
                          <a:pt x="37119" y="2679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18" name="Google Shape;718;p13"/>
                  <p:cNvSpPr/>
                  <p:nvPr/>
                </p:nvSpPr>
                <p:spPr>
                  <a:xfrm>
                    <a:off x="785350" y="4224370"/>
                    <a:ext cx="26646" cy="25631"/>
                  </a:xfrm>
                  <a:custGeom>
                    <a:rect b="b" l="l" r="r" t="t"/>
                    <a:pathLst>
                      <a:path extrusionOk="0" h="5351" w="5560">
                        <a:moveTo>
                          <a:pt x="2674" y="0"/>
                        </a:moveTo>
                        <a:cubicBezTo>
                          <a:pt x="2328" y="0"/>
                          <a:pt x="1980" y="67"/>
                          <a:pt x="1649" y="203"/>
                        </a:cubicBezTo>
                        <a:cubicBezTo>
                          <a:pt x="650" y="619"/>
                          <a:pt x="0" y="1593"/>
                          <a:pt x="0" y="2677"/>
                        </a:cubicBezTo>
                        <a:cubicBezTo>
                          <a:pt x="0" y="4150"/>
                          <a:pt x="1197" y="5351"/>
                          <a:pt x="2674" y="5351"/>
                        </a:cubicBezTo>
                        <a:cubicBezTo>
                          <a:pt x="3754" y="5351"/>
                          <a:pt x="4732" y="4698"/>
                          <a:pt x="5144" y="3698"/>
                        </a:cubicBezTo>
                        <a:cubicBezTo>
                          <a:pt x="5560" y="2699"/>
                          <a:pt x="5330" y="1550"/>
                          <a:pt x="4568" y="783"/>
                        </a:cubicBezTo>
                        <a:cubicBezTo>
                          <a:pt x="4055" y="271"/>
                          <a:pt x="3370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719" name="Google Shape;719;p13"/>
              <p:cNvGrpSpPr/>
              <p:nvPr/>
            </p:nvGrpSpPr>
            <p:grpSpPr>
              <a:xfrm>
                <a:off x="1501054" y="3605478"/>
                <a:ext cx="526339" cy="249240"/>
                <a:chOff x="1501054" y="3605478"/>
                <a:chExt cx="526339" cy="249240"/>
              </a:xfrm>
            </p:grpSpPr>
            <p:grpSp>
              <p:nvGrpSpPr>
                <p:cNvPr id="720" name="Google Shape;720;p13"/>
                <p:cNvGrpSpPr/>
                <p:nvPr/>
              </p:nvGrpSpPr>
              <p:grpSpPr>
                <a:xfrm>
                  <a:off x="1834208" y="3643867"/>
                  <a:ext cx="193185" cy="25622"/>
                  <a:chOff x="1834208" y="3643867"/>
                  <a:chExt cx="193185" cy="25622"/>
                </a:xfrm>
              </p:grpSpPr>
              <p:sp>
                <p:nvSpPr>
                  <p:cNvPr id="721" name="Google Shape;721;p13"/>
                  <p:cNvSpPr/>
                  <p:nvPr/>
                </p:nvSpPr>
                <p:spPr>
                  <a:xfrm>
                    <a:off x="1834208" y="3655851"/>
                    <a:ext cx="167541" cy="5"/>
                  </a:xfrm>
                  <a:custGeom>
                    <a:rect b="b" l="l" r="r" t="t"/>
                    <a:pathLst>
                      <a:path extrusionOk="0" fill="none" h="1" w="34959">
                        <a:moveTo>
                          <a:pt x="1" y="1"/>
                        </a:moveTo>
                        <a:lnTo>
                          <a:pt x="34959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22" name="Google Shape;722;p13"/>
                  <p:cNvSpPr/>
                  <p:nvPr/>
                </p:nvSpPr>
                <p:spPr>
                  <a:xfrm>
                    <a:off x="2000728" y="3643867"/>
                    <a:ext cx="26665" cy="25622"/>
                  </a:xfrm>
                  <a:custGeom>
                    <a:rect b="b" l="l" r="r" t="t"/>
                    <a:pathLst>
                      <a:path extrusionOk="0" h="5349" w="5564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6" y="4564"/>
                        </a:cubicBezTo>
                        <a:cubicBezTo>
                          <a:pt x="1506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1" y="4732"/>
                          <a:pt x="5560" y="3758"/>
                          <a:pt x="5563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723" name="Google Shape;723;p13"/>
                <p:cNvGrpSpPr/>
                <p:nvPr/>
              </p:nvGrpSpPr>
              <p:grpSpPr>
                <a:xfrm>
                  <a:off x="1501054" y="3605478"/>
                  <a:ext cx="333164" cy="249240"/>
                  <a:chOff x="1501054" y="3605478"/>
                  <a:chExt cx="333164" cy="249240"/>
                </a:xfrm>
              </p:grpSpPr>
              <p:sp>
                <p:nvSpPr>
                  <p:cNvPr id="724" name="Google Shape;724;p13"/>
                  <p:cNvSpPr/>
                  <p:nvPr/>
                </p:nvSpPr>
                <p:spPr>
                  <a:xfrm>
                    <a:off x="1656330" y="3605478"/>
                    <a:ext cx="177888" cy="102736"/>
                  </a:xfrm>
                  <a:custGeom>
                    <a:rect b="b" l="l" r="r" t="t"/>
                    <a:pathLst>
                      <a:path extrusionOk="0" h="21448" w="37118">
                        <a:moveTo>
                          <a:pt x="4947" y="1"/>
                        </a:moveTo>
                        <a:cubicBezTo>
                          <a:pt x="2214" y="1"/>
                          <a:pt x="0" y="2682"/>
                          <a:pt x="0" y="5987"/>
                        </a:cubicBezTo>
                        <a:lnTo>
                          <a:pt x="0" y="15464"/>
                        </a:lnTo>
                        <a:cubicBezTo>
                          <a:pt x="0" y="18769"/>
                          <a:pt x="2214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0" y="21447"/>
                          <a:pt x="37118" y="18769"/>
                          <a:pt x="37118" y="15464"/>
                        </a:cubicBezTo>
                        <a:lnTo>
                          <a:pt x="37118" y="5987"/>
                        </a:lnTo>
                        <a:cubicBezTo>
                          <a:pt x="37118" y="2682"/>
                          <a:pt x="34900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725" name="Google Shape;725;p13"/>
                  <p:cNvGrpSpPr/>
                  <p:nvPr/>
                </p:nvGrpSpPr>
                <p:grpSpPr>
                  <a:xfrm>
                    <a:off x="1501054" y="3655851"/>
                    <a:ext cx="155286" cy="198867"/>
                    <a:chOff x="1501054" y="3655851"/>
                    <a:chExt cx="155286" cy="198867"/>
                  </a:xfrm>
                </p:grpSpPr>
                <p:sp>
                  <p:nvSpPr>
                    <p:cNvPr id="726" name="Google Shape;726;p13"/>
                    <p:cNvSpPr/>
                    <p:nvPr/>
                  </p:nvSpPr>
                  <p:spPr>
                    <a:xfrm>
                      <a:off x="1516351" y="3655851"/>
                      <a:ext cx="139989" cy="186082"/>
                    </a:xfrm>
                    <a:custGeom>
                      <a:rect b="b" l="l" r="r" t="t"/>
                      <a:pathLst>
                        <a:path extrusionOk="0" fill="none" h="38848" w="29210">
                          <a:moveTo>
                            <a:pt x="29209" y="1"/>
                          </a:moveTo>
                          <a:lnTo>
                            <a:pt x="17922" y="1"/>
                          </a:lnTo>
                          <a:cubicBezTo>
                            <a:pt x="14829" y="1"/>
                            <a:pt x="14209" y="3466"/>
                            <a:pt x="14209" y="3466"/>
                          </a:cubicBezTo>
                          <a:lnTo>
                            <a:pt x="14209" y="26448"/>
                          </a:lnTo>
                          <a:lnTo>
                            <a:pt x="0" y="26448"/>
                          </a:lnTo>
                          <a:lnTo>
                            <a:pt x="0" y="38848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727" name="Google Shape;727;p13"/>
                    <p:cNvSpPr/>
                    <p:nvPr/>
                  </p:nvSpPr>
                  <p:spPr>
                    <a:xfrm>
                      <a:off x="1501054" y="3829092"/>
                      <a:ext cx="26646" cy="25626"/>
                    </a:xfrm>
                    <a:custGeom>
                      <a:rect b="b" l="l" r="r" t="t"/>
                      <a:pathLst>
                        <a:path extrusionOk="0" h="5350" w="5560">
                          <a:moveTo>
                            <a:pt x="2886" y="0"/>
                          </a:moveTo>
                          <a:cubicBezTo>
                            <a:pt x="1806" y="0"/>
                            <a:pt x="828" y="653"/>
                            <a:pt x="416" y="1653"/>
                          </a:cubicBezTo>
                          <a:cubicBezTo>
                            <a:pt x="0" y="2652"/>
                            <a:pt x="230" y="3801"/>
                            <a:pt x="996" y="4567"/>
                          </a:cubicBezTo>
                          <a:cubicBezTo>
                            <a:pt x="1507" y="5078"/>
                            <a:pt x="2192" y="5350"/>
                            <a:pt x="2890" y="5350"/>
                          </a:cubicBezTo>
                          <a:cubicBezTo>
                            <a:pt x="3234" y="5350"/>
                            <a:pt x="3581" y="5283"/>
                            <a:pt x="3911" y="5147"/>
                          </a:cubicBezTo>
                          <a:cubicBezTo>
                            <a:pt x="4910" y="4731"/>
                            <a:pt x="5560" y="3757"/>
                            <a:pt x="5560" y="2678"/>
                          </a:cubicBezTo>
                          <a:cubicBezTo>
                            <a:pt x="5560" y="1200"/>
                            <a:pt x="4363" y="0"/>
                            <a:pt x="2886" y="0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</p:grpSp>
          <p:grpSp>
            <p:nvGrpSpPr>
              <p:cNvPr id="728" name="Google Shape;728;p13"/>
              <p:cNvGrpSpPr/>
              <p:nvPr/>
            </p:nvGrpSpPr>
            <p:grpSpPr>
              <a:xfrm>
                <a:off x="724986" y="3800594"/>
                <a:ext cx="532949" cy="302090"/>
                <a:chOff x="724986" y="3800594"/>
                <a:chExt cx="532949" cy="302090"/>
              </a:xfrm>
            </p:grpSpPr>
            <p:grpSp>
              <p:nvGrpSpPr>
                <p:cNvPr id="729" name="Google Shape;729;p13"/>
                <p:cNvGrpSpPr/>
                <p:nvPr/>
              </p:nvGrpSpPr>
              <p:grpSpPr>
                <a:xfrm>
                  <a:off x="724986" y="4044367"/>
                  <a:ext cx="181314" cy="25626"/>
                  <a:chOff x="724986" y="4044367"/>
                  <a:chExt cx="181314" cy="25626"/>
                </a:xfrm>
              </p:grpSpPr>
              <p:sp>
                <p:nvSpPr>
                  <p:cNvPr id="730" name="Google Shape;730;p13"/>
                  <p:cNvSpPr/>
                  <p:nvPr/>
                </p:nvSpPr>
                <p:spPr>
                  <a:xfrm>
                    <a:off x="746695" y="4059966"/>
                    <a:ext cx="159605" cy="5"/>
                  </a:xfrm>
                  <a:custGeom>
                    <a:rect b="b" l="l" r="r" t="t"/>
                    <a:pathLst>
                      <a:path extrusionOk="0" fill="none" h="1" w="33303">
                        <a:moveTo>
                          <a:pt x="1" y="1"/>
                        </a:moveTo>
                        <a:lnTo>
                          <a:pt x="33303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31" name="Google Shape;731;p13"/>
                  <p:cNvSpPr/>
                  <p:nvPr/>
                </p:nvSpPr>
                <p:spPr>
                  <a:xfrm>
                    <a:off x="724986" y="4044367"/>
                    <a:ext cx="26646" cy="25626"/>
                  </a:xfrm>
                  <a:custGeom>
                    <a:rect b="b" l="l" r="r" t="t"/>
                    <a:pathLst>
                      <a:path extrusionOk="0" h="5350" w="556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3758"/>
                          <a:pt x="653" y="4732"/>
                          <a:pt x="1653" y="5147"/>
                        </a:cubicBezTo>
                        <a:cubicBezTo>
                          <a:pt x="1983" y="5284"/>
                          <a:pt x="2329" y="5350"/>
                          <a:pt x="2673" y="5350"/>
                        </a:cubicBezTo>
                        <a:cubicBezTo>
                          <a:pt x="3369" y="5350"/>
                          <a:pt x="4054" y="5078"/>
                          <a:pt x="4567" y="4567"/>
                        </a:cubicBezTo>
                        <a:cubicBezTo>
                          <a:pt x="5330" y="3801"/>
                          <a:pt x="5559" y="2649"/>
                          <a:pt x="5147" y="1653"/>
                        </a:cubicBezTo>
                        <a:cubicBezTo>
                          <a:pt x="4731" y="653"/>
                          <a:pt x="3757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732" name="Google Shape;732;p13"/>
                <p:cNvGrpSpPr/>
                <p:nvPr/>
              </p:nvGrpSpPr>
              <p:grpSpPr>
                <a:xfrm>
                  <a:off x="906290" y="3800594"/>
                  <a:ext cx="351645" cy="302090"/>
                  <a:chOff x="906290" y="3800594"/>
                  <a:chExt cx="351645" cy="302090"/>
                </a:xfrm>
              </p:grpSpPr>
              <p:grpSp>
                <p:nvGrpSpPr>
                  <p:cNvPr id="733" name="Google Shape;733;p13"/>
                  <p:cNvGrpSpPr/>
                  <p:nvPr/>
                </p:nvGrpSpPr>
                <p:grpSpPr>
                  <a:xfrm>
                    <a:off x="1084172" y="3842857"/>
                    <a:ext cx="173763" cy="217131"/>
                    <a:chOff x="1084172" y="3842857"/>
                    <a:chExt cx="173763" cy="217131"/>
                  </a:xfrm>
                </p:grpSpPr>
                <p:grpSp>
                  <p:nvGrpSpPr>
                    <p:cNvPr id="734" name="Google Shape;734;p13"/>
                    <p:cNvGrpSpPr/>
                    <p:nvPr/>
                  </p:nvGrpSpPr>
                  <p:grpSpPr>
                    <a:xfrm>
                      <a:off x="1156862" y="3936509"/>
                      <a:ext cx="101073" cy="25622"/>
                      <a:chOff x="1156862" y="3936509"/>
                      <a:chExt cx="101073" cy="25622"/>
                    </a:xfrm>
                  </p:grpSpPr>
                  <p:sp>
                    <p:nvSpPr>
                      <p:cNvPr id="735" name="Google Shape;735;p13"/>
                      <p:cNvSpPr/>
                      <p:nvPr/>
                    </p:nvSpPr>
                    <p:spPr>
                      <a:xfrm>
                        <a:off x="1156862" y="3936509"/>
                        <a:ext cx="26651" cy="25622"/>
                      </a:xfrm>
                      <a:custGeom>
                        <a:rect b="b" l="l" r="r" t="t"/>
                        <a:pathLst>
                          <a:path extrusionOk="0" h="5349" w="5561">
                            <a:moveTo>
                              <a:pt x="2886" y="1"/>
                            </a:moveTo>
                            <a:cubicBezTo>
                              <a:pt x="1803" y="1"/>
                              <a:pt x="829" y="650"/>
                              <a:pt x="413" y="1649"/>
                            </a:cubicBezTo>
                            <a:cubicBezTo>
                              <a:pt x="1" y="2649"/>
                              <a:pt x="227" y="3798"/>
                              <a:pt x="993" y="4564"/>
                            </a:cubicBezTo>
                            <a:cubicBezTo>
                              <a:pt x="1505" y="5076"/>
                              <a:pt x="2189" y="5349"/>
                              <a:pt x="2884" y="5349"/>
                            </a:cubicBezTo>
                            <a:cubicBezTo>
                              <a:pt x="3229" y="5349"/>
                              <a:pt x="3576" y="5282"/>
                              <a:pt x="3908" y="5144"/>
                            </a:cubicBezTo>
                            <a:cubicBezTo>
                              <a:pt x="4907" y="4732"/>
                              <a:pt x="5560" y="3758"/>
                              <a:pt x="5560" y="2674"/>
                            </a:cubicBezTo>
                            <a:cubicBezTo>
                              <a:pt x="5560" y="1197"/>
                              <a:pt x="4364" y="1"/>
                              <a:pt x="2886" y="1"/>
                            </a:cubicBezTo>
                            <a:close/>
                          </a:path>
                        </a:pathLst>
                      </a:custGeom>
                      <a:solidFill>
                        <a:srgbClr val="CFD9E0"/>
                      </a:solidFill>
                      <a:ln cap="flat" cmpd="sng" w="9525">
                        <a:solidFill>
                          <a:schemeClr val="dk1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736" name="Google Shape;736;p13"/>
                      <p:cNvSpPr/>
                      <p:nvPr/>
                    </p:nvSpPr>
                    <p:spPr>
                      <a:xfrm>
                        <a:off x="1173592" y="3951414"/>
                        <a:ext cx="84343" cy="5"/>
                      </a:xfrm>
                      <a:custGeom>
                        <a:rect b="b" l="l" r="r" t="t"/>
                        <a:pathLst>
                          <a:path extrusionOk="0" fill="none" h="1" w="17599">
                            <a:moveTo>
                              <a:pt x="17598" y="0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cap="rnd" cmpd="sng" w="9525">
                        <a:solidFill>
                          <a:schemeClr val="dk1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</p:grpSp>
                <p:sp>
                  <p:nvSpPr>
                    <p:cNvPr id="737" name="Google Shape;737;p13"/>
                    <p:cNvSpPr/>
                    <p:nvPr/>
                  </p:nvSpPr>
                  <p:spPr>
                    <a:xfrm>
                      <a:off x="1084172" y="3842857"/>
                      <a:ext cx="86476" cy="217131"/>
                    </a:xfrm>
                    <a:custGeom>
                      <a:rect b="b" l="l" r="r" t="t"/>
                      <a:pathLst>
                        <a:path extrusionOk="0" fill="none" h="45330" w="18044">
                          <a:moveTo>
                            <a:pt x="0" y="45330"/>
                          </a:moveTo>
                          <a:lnTo>
                            <a:pt x="12418" y="45330"/>
                          </a:lnTo>
                          <a:cubicBezTo>
                            <a:pt x="15150" y="45330"/>
                            <a:pt x="18043" y="42619"/>
                            <a:pt x="18043" y="35634"/>
                          </a:cubicBezTo>
                          <a:lnTo>
                            <a:pt x="18043" y="9697"/>
                          </a:lnTo>
                          <a:cubicBezTo>
                            <a:pt x="18043" y="2711"/>
                            <a:pt x="15150" y="1"/>
                            <a:pt x="12418" y="1"/>
                          </a:cubicBezTo>
                          <a:lnTo>
                            <a:pt x="1715" y="1"/>
                          </a:lnTo>
                        </a:path>
                      </a:pathLst>
                    </a:custGeom>
                    <a:noFill/>
                    <a:ln cap="rnd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738" name="Google Shape;738;p13"/>
                  <p:cNvSpPr/>
                  <p:nvPr/>
                </p:nvSpPr>
                <p:spPr>
                  <a:xfrm>
                    <a:off x="906290" y="3999967"/>
                    <a:ext cx="177893" cy="102717"/>
                  </a:xfrm>
                  <a:custGeom>
                    <a:rect b="b" l="l" r="r" t="t"/>
                    <a:pathLst>
                      <a:path extrusionOk="0" h="21444" w="37119">
                        <a:moveTo>
                          <a:pt x="4947" y="1"/>
                        </a:moveTo>
                        <a:cubicBezTo>
                          <a:pt x="2215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5" y="21443"/>
                          <a:pt x="4947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8" y="18766"/>
                          <a:pt x="37118" y="15461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39" name="Google Shape;739;p13"/>
                  <p:cNvSpPr/>
                  <p:nvPr/>
                </p:nvSpPr>
                <p:spPr>
                  <a:xfrm>
                    <a:off x="914509" y="3800594"/>
                    <a:ext cx="177888" cy="102731"/>
                  </a:xfrm>
                  <a:custGeom>
                    <a:rect b="b" l="l" r="r" t="t"/>
                    <a:pathLst>
                      <a:path extrusionOk="0" h="21447" w="37118">
                        <a:moveTo>
                          <a:pt x="4951" y="0"/>
                        </a:moveTo>
                        <a:cubicBezTo>
                          <a:pt x="2218" y="0"/>
                          <a:pt x="0" y="2678"/>
                          <a:pt x="0" y="5983"/>
                        </a:cubicBezTo>
                        <a:lnTo>
                          <a:pt x="0" y="15460"/>
                        </a:lnTo>
                        <a:cubicBezTo>
                          <a:pt x="0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0" y="21446"/>
                          <a:pt x="37118" y="18765"/>
                          <a:pt x="37118" y="15460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0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740" name="Google Shape;740;p13"/>
                <p:cNvGrpSpPr/>
                <p:nvPr/>
              </p:nvGrpSpPr>
              <p:grpSpPr>
                <a:xfrm>
                  <a:off x="724986" y="3830189"/>
                  <a:ext cx="189533" cy="25626"/>
                  <a:chOff x="724986" y="3830189"/>
                  <a:chExt cx="189533" cy="25626"/>
                </a:xfrm>
              </p:grpSpPr>
              <p:sp>
                <p:nvSpPr>
                  <p:cNvPr id="741" name="Google Shape;741;p13"/>
                  <p:cNvSpPr/>
                  <p:nvPr/>
                </p:nvSpPr>
                <p:spPr>
                  <a:xfrm>
                    <a:off x="724986" y="3830189"/>
                    <a:ext cx="26646" cy="25626"/>
                  </a:xfrm>
                  <a:custGeom>
                    <a:rect b="b" l="l" r="r" t="t"/>
                    <a:pathLst>
                      <a:path extrusionOk="0" h="5350" w="5560">
                        <a:moveTo>
                          <a:pt x="2674" y="1"/>
                        </a:moveTo>
                        <a:cubicBezTo>
                          <a:pt x="1197" y="1"/>
                          <a:pt x="0" y="1197"/>
                          <a:pt x="0" y="2675"/>
                        </a:cubicBezTo>
                        <a:cubicBezTo>
                          <a:pt x="0" y="3758"/>
                          <a:pt x="653" y="4732"/>
                          <a:pt x="1653" y="5144"/>
                        </a:cubicBezTo>
                        <a:cubicBezTo>
                          <a:pt x="1984" y="5282"/>
                          <a:pt x="2331" y="5349"/>
                          <a:pt x="2676" y="5349"/>
                        </a:cubicBezTo>
                        <a:cubicBezTo>
                          <a:pt x="3371" y="5349"/>
                          <a:pt x="4055" y="5077"/>
                          <a:pt x="4567" y="4564"/>
                        </a:cubicBezTo>
                        <a:cubicBezTo>
                          <a:pt x="5330" y="3802"/>
                          <a:pt x="5559" y="2649"/>
                          <a:pt x="5147" y="1650"/>
                        </a:cubicBezTo>
                        <a:cubicBezTo>
                          <a:pt x="4731" y="650"/>
                          <a:pt x="3757" y="1"/>
                          <a:pt x="2674" y="1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42" name="Google Shape;742;p13"/>
                  <p:cNvSpPr/>
                  <p:nvPr/>
                </p:nvSpPr>
                <p:spPr>
                  <a:xfrm>
                    <a:off x="746695" y="3842838"/>
                    <a:ext cx="167824" cy="5"/>
                  </a:xfrm>
                  <a:custGeom>
                    <a:rect b="b" l="l" r="r" t="t"/>
                    <a:pathLst>
                      <a:path extrusionOk="0" fill="none" h="1" w="35018">
                        <a:moveTo>
                          <a:pt x="35017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4"/>
          <p:cNvSpPr/>
          <p:nvPr/>
        </p:nvSpPr>
        <p:spPr>
          <a:xfrm>
            <a:off x="303245" y="1527887"/>
            <a:ext cx="4170784" cy="3615613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14"/>
          <p:cNvSpPr/>
          <p:nvPr/>
        </p:nvSpPr>
        <p:spPr>
          <a:xfrm>
            <a:off x="303245" y="1592908"/>
            <a:ext cx="3988837" cy="3808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b="0" i="0" lang="en-US" sz="105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05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login</a:t>
            </a:r>
            <a:r>
              <a:rPr b="0" i="0" lang="en-US" sz="105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105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b="0" i="0" lang="en-US" sz="105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n-US" sz="105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Tk</a:t>
            </a:r>
            <a:r>
              <a:rPr b="0" i="0" lang="en-US" sz="105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105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entered_user</a:t>
            </a:r>
            <a:r>
              <a:rPr b="0" i="0" lang="en-US" sz="105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n-US" sz="105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e1</a:t>
            </a:r>
            <a:r>
              <a:rPr b="0" i="0" lang="en-US" sz="105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05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b="0" i="0" lang="en-US" sz="105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105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entered_pass</a:t>
            </a:r>
            <a:r>
              <a:rPr b="0" i="0" lang="en-US" sz="105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n-US" sz="105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e2</a:t>
            </a:r>
            <a:r>
              <a:rPr b="0" i="0" lang="en-US" sz="105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05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b="0" i="0" lang="en-US" sz="105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05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05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1050" u="none" cap="none" strike="noStrik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05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0" i="0" lang="en-US" sz="105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entered_user</a:t>
            </a:r>
            <a:r>
              <a:rPr b="0" i="0" lang="en-US" sz="105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== </a:t>
            </a:r>
            <a:r>
              <a:rPr b="0" i="0" lang="en-US" sz="105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"admin"</a:t>
            </a:r>
            <a:r>
              <a:rPr b="0" i="0" lang="en-US" sz="105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05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b="0" i="0" lang="en-US" sz="105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05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entered_pass</a:t>
            </a:r>
            <a:r>
              <a:rPr b="0" i="0" lang="en-US" sz="105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== </a:t>
            </a:r>
            <a:r>
              <a:rPr b="0" i="0" lang="en-US" sz="105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"123"</a:t>
            </a:r>
            <a:r>
              <a:rPr b="0" i="0" lang="en-US" sz="105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en-US" sz="105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messagebox</a:t>
            </a:r>
            <a:r>
              <a:rPr b="0" i="0" lang="en-US" sz="105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05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showinfo</a:t>
            </a:r>
            <a:r>
              <a:rPr b="0" i="0" lang="en-US" sz="105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105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b="0" i="0" lang="en-US" sz="105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0" i="0" lang="en-US" sz="105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"logged in as admin"</a:t>
            </a:r>
            <a:r>
              <a:rPr b="0" i="0" lang="en-US" sz="105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en-US" sz="105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b="0" i="0" lang="en-US" sz="105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05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destroy</a:t>
            </a:r>
            <a:r>
              <a:rPr b="0" i="0" lang="en-US" sz="105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en-US" sz="105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call</a:t>
            </a:r>
            <a:r>
              <a:rPr b="0" i="0" lang="en-US" sz="105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b="0" i="0" lang="en-US" sz="105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"python"</a:t>
            </a:r>
            <a:r>
              <a:rPr b="0" i="0" lang="en-US" sz="105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0" i="0" lang="en-US" sz="105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"admin.py"</a:t>
            </a:r>
            <a:r>
              <a:rPr b="0" i="0" lang="en-US" sz="105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05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b="0" i="0" lang="en-US" sz="105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05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1050" u="none" cap="none" strike="noStrik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elif</a:t>
            </a:r>
            <a:r>
              <a:rPr b="0" i="0" lang="en-US" sz="105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0" i="0" lang="en-US" sz="105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entered_user</a:t>
            </a:r>
            <a:r>
              <a:rPr b="0" i="0" lang="en-US" sz="105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== </a:t>
            </a:r>
            <a:r>
              <a:rPr b="0" i="0" lang="en-US" sz="105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"staff"</a:t>
            </a:r>
            <a:r>
              <a:rPr b="0" i="0" lang="en-US" sz="105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05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b="0" i="0" lang="en-US" sz="105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05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entered_pass</a:t>
            </a:r>
            <a:r>
              <a:rPr b="0" i="0" lang="en-US" sz="105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== </a:t>
            </a:r>
            <a:r>
              <a:rPr b="0" i="0" lang="en-US" sz="105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"123"</a:t>
            </a:r>
            <a:r>
              <a:rPr b="0" i="0" lang="en-US" sz="105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en-US" sz="105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messagebox</a:t>
            </a:r>
            <a:r>
              <a:rPr b="0" i="0" lang="en-US" sz="105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05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showinfo</a:t>
            </a:r>
            <a:r>
              <a:rPr b="0" i="0" lang="en-US" sz="105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105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b="0" i="0" lang="en-US" sz="105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0" i="0" lang="en-US" sz="105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"logged in as staff"</a:t>
            </a:r>
            <a:r>
              <a:rPr b="0" i="0" lang="en-US" sz="105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en-US" sz="105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b="0" i="0" lang="en-US" sz="105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05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destroy</a:t>
            </a:r>
            <a:r>
              <a:rPr b="0" i="0" lang="en-US" sz="105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en-US" sz="105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call</a:t>
            </a:r>
            <a:r>
              <a:rPr b="0" i="0" lang="en-US" sz="105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b="0" i="0" lang="en-US" sz="105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"python"</a:t>
            </a:r>
            <a:r>
              <a:rPr b="0" i="0" lang="en-US" sz="105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0" i="0" lang="en-US" sz="105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"staff.py"</a:t>
            </a:r>
            <a:r>
              <a:rPr b="0" i="0" lang="en-US" sz="105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05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b="0" i="0" lang="en-US" sz="105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05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1050" u="none" cap="none" strike="noStrik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b="0" i="0" lang="en-US" sz="105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   </a:t>
            </a:r>
            <a:r>
              <a:rPr b="0" i="0" lang="en-US" sz="105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messagebox</a:t>
            </a:r>
            <a:r>
              <a:rPr b="0" i="0" lang="en-US" sz="105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05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showinfo</a:t>
            </a:r>
            <a:r>
              <a:rPr b="0" i="0" lang="en-US" sz="105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105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b="0" i="0" lang="en-US" sz="105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0" i="0" lang="en-US" sz="105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"invalid user or password"</a:t>
            </a:r>
            <a:r>
              <a:rPr b="0" i="0" lang="en-US" sz="105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05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b="0" i="0" sz="105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9" name="Google Shape;749;p14"/>
          <p:cNvSpPr txBox="1"/>
          <p:nvPr>
            <p:ph type="title"/>
          </p:nvPr>
        </p:nvSpPr>
        <p:spPr>
          <a:xfrm>
            <a:off x="713225" y="744764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LOGIN.PY</a:t>
            </a:r>
            <a:endParaRPr/>
          </a:p>
        </p:txBody>
      </p:sp>
      <p:sp>
        <p:nvSpPr>
          <p:cNvPr id="750" name="Google Shape;750;p14"/>
          <p:cNvSpPr txBox="1"/>
          <p:nvPr/>
        </p:nvSpPr>
        <p:spPr>
          <a:xfrm>
            <a:off x="4911624" y="2091851"/>
            <a:ext cx="3792894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part 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security and defining the role system for the user of the program.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2 roles: Admin and Staff.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role have different right and action that you can do with the program.</a:t>
            </a:r>
            <a:endParaRPr/>
          </a:p>
        </p:txBody>
      </p:sp>
      <p:sp>
        <p:nvSpPr>
          <p:cNvPr id="751" name="Google Shape;751;p14"/>
          <p:cNvSpPr txBox="1"/>
          <p:nvPr/>
        </p:nvSpPr>
        <p:spPr>
          <a:xfrm>
            <a:off x="4380697" y="306046"/>
            <a:ext cx="3825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14"/>
          <p:cNvSpPr/>
          <p:nvPr/>
        </p:nvSpPr>
        <p:spPr>
          <a:xfrm>
            <a:off x="303245" y="807298"/>
            <a:ext cx="14927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PACKAGES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5"/>
          <p:cNvSpPr/>
          <p:nvPr/>
        </p:nvSpPr>
        <p:spPr>
          <a:xfrm>
            <a:off x="303245" y="1527887"/>
            <a:ext cx="4170784" cy="3615613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15"/>
          <p:cNvSpPr/>
          <p:nvPr/>
        </p:nvSpPr>
        <p:spPr>
          <a:xfrm>
            <a:off x="303245" y="1592908"/>
            <a:ext cx="4170784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b="0" i="0" lang="en-US" sz="11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1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open_part_manager</a:t>
            </a:r>
            <a:r>
              <a:rPr b="0" i="0" lang="en-US" sz="11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11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b="0" i="0" lang="en-US" sz="11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n-US" sz="11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Tk</a:t>
            </a:r>
            <a:r>
              <a:rPr b="0" i="0" lang="en-US" sz="11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11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b="0" i="0" lang="en-US" sz="11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1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destroy</a:t>
            </a:r>
            <a:r>
              <a:rPr b="0" i="0" lang="en-US" sz="11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11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subprocess</a:t>
            </a:r>
            <a:r>
              <a:rPr b="0" i="0" lang="en-US" sz="11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1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call</a:t>
            </a:r>
            <a:r>
              <a:rPr b="0" i="0" lang="en-US" sz="11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b="0" i="0" lang="en-US" sz="11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"python“</a:t>
            </a:r>
            <a:r>
              <a:rPr b="0" i="0" lang="en-US" sz="11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11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"part_manager.py"</a:t>
            </a:r>
            <a:r>
              <a:rPr b="0" i="0" lang="en-US" sz="11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bt1</a:t>
            </a:r>
            <a:r>
              <a:rPr b="0" i="0" lang="en-US" sz="11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n-US" sz="11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b="0" i="0" lang="en-US" sz="11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11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cloth</a:t>
            </a:r>
            <a:r>
              <a:rPr b="0" i="0" lang="en-US" sz="11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11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text</a:t>
            </a:r>
            <a:r>
              <a:rPr b="0" i="0" lang="en-US" sz="11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1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"Remaining"</a:t>
            </a:r>
            <a:r>
              <a:rPr b="0" i="0" lang="en-US" sz="11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11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font</a:t>
            </a:r>
            <a:r>
              <a:rPr b="0" i="0" lang="en-US" sz="11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=(</a:t>
            </a:r>
            <a:r>
              <a:rPr b="0" i="0" lang="en-US" sz="11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'Times New Roman'</a:t>
            </a:r>
            <a:r>
              <a:rPr b="0" i="0" lang="en-US" sz="11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0" i="0" lang="en-US" sz="1100" u="none" cap="none" strike="noStrik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b="0" i="0" lang="en-US" sz="11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11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'italic'</a:t>
            </a:r>
            <a:r>
              <a:rPr b="0" i="0" lang="en-US" sz="11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11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'bold'</a:t>
            </a:r>
            <a:r>
              <a:rPr b="0" i="0" lang="en-US" sz="11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b="0" i="0" lang="en-US" sz="11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bg</a:t>
            </a:r>
            <a:r>
              <a:rPr b="0" i="0" lang="en-US" sz="11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1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'#808080'</a:t>
            </a:r>
            <a:r>
              <a:rPr b="0" i="0" lang="en-US" sz="11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bt1</a:t>
            </a:r>
            <a:r>
              <a:rPr b="0" i="0" lang="en-US" sz="11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1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pack</a:t>
            </a:r>
            <a:r>
              <a:rPr b="0" i="0" lang="en-US" sz="11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1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b="0" i="0" lang="en-US" sz="11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1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bt2</a:t>
            </a:r>
            <a:r>
              <a:rPr b="0" i="0" lang="en-US" sz="11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n-US" sz="11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b="0" i="0" lang="en-US" sz="11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11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cloth</a:t>
            </a:r>
            <a:r>
              <a:rPr b="0" i="0" lang="en-US" sz="11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11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text</a:t>
            </a:r>
            <a:r>
              <a:rPr b="0" i="0" lang="en-US" sz="11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1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"Order"</a:t>
            </a:r>
            <a:r>
              <a:rPr b="0" i="0" lang="en-US" sz="11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11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font</a:t>
            </a:r>
            <a:r>
              <a:rPr b="0" i="0" lang="en-US" sz="11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=(</a:t>
            </a:r>
            <a:r>
              <a:rPr b="0" i="0" lang="en-US" sz="11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'Times New Roman'</a:t>
            </a:r>
            <a:r>
              <a:rPr b="0" i="0" lang="en-US" sz="11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0" i="0" lang="en-US" sz="1100" u="none" cap="none" strike="noStrik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b="0" i="0" lang="en-US" sz="11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11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'italic'</a:t>
            </a:r>
            <a:r>
              <a:rPr b="0" i="0" lang="en-US" sz="11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11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'bold'</a:t>
            </a:r>
            <a:r>
              <a:rPr b="0" i="0" lang="en-US" sz="11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b="0" i="0" lang="en-US" sz="11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bg</a:t>
            </a:r>
            <a:r>
              <a:rPr b="0" i="0" lang="en-US" sz="11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1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'#808080'</a:t>
            </a:r>
            <a:r>
              <a:rPr b="0" i="0" lang="en-US" sz="11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11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command</a:t>
            </a:r>
            <a:r>
              <a:rPr b="0" i="0" lang="en-US" sz="11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1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lambda</a:t>
            </a:r>
            <a:r>
              <a:rPr b="0" i="0" lang="en-US" sz="11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n-US" sz="11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open_part_manager</a:t>
            </a:r>
            <a:r>
              <a:rPr b="0" i="0" lang="en-US" sz="11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11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cloth</a:t>
            </a:r>
            <a:r>
              <a:rPr b="0" i="0" lang="en-US" sz="11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bt2</a:t>
            </a:r>
            <a:r>
              <a:rPr b="0" i="0" lang="en-US" sz="11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1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pack</a:t>
            </a:r>
            <a:r>
              <a:rPr b="0" i="0" lang="en-US" sz="11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1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b="0" i="0" sz="11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1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b="0" i="0" sz="11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9" name="Google Shape;759;p15"/>
          <p:cNvSpPr txBox="1"/>
          <p:nvPr>
            <p:ph type="title"/>
          </p:nvPr>
        </p:nvSpPr>
        <p:spPr>
          <a:xfrm>
            <a:off x="713225" y="744764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STAFF.PY</a:t>
            </a:r>
            <a:endParaRPr/>
          </a:p>
        </p:txBody>
      </p:sp>
      <p:sp>
        <p:nvSpPr>
          <p:cNvPr id="760" name="Google Shape;760;p15"/>
          <p:cNvSpPr txBox="1"/>
          <p:nvPr/>
        </p:nvSpPr>
        <p:spPr>
          <a:xfrm>
            <a:off x="4380697" y="306046"/>
            <a:ext cx="3825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15"/>
          <p:cNvSpPr/>
          <p:nvPr/>
        </p:nvSpPr>
        <p:spPr>
          <a:xfrm>
            <a:off x="303245" y="807298"/>
            <a:ext cx="14927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PACKAGES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15"/>
          <p:cNvSpPr txBox="1"/>
          <p:nvPr/>
        </p:nvSpPr>
        <p:spPr>
          <a:xfrm>
            <a:off x="4934062" y="2596735"/>
            <a:ext cx="3792894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you login as Staff, these codes will create a table. That include some buttons and blanks for you to take the order form.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6"/>
          <p:cNvSpPr/>
          <p:nvPr/>
        </p:nvSpPr>
        <p:spPr>
          <a:xfrm>
            <a:off x="303245" y="1527887"/>
            <a:ext cx="4170784" cy="3615613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16"/>
          <p:cNvSpPr/>
          <p:nvPr/>
        </p:nvSpPr>
        <p:spPr>
          <a:xfrm>
            <a:off x="303245" y="1490271"/>
            <a:ext cx="4170784" cy="38318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9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populate_list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9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clothes_list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9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delete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900" u="none" cap="none" strike="noStrik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900" u="none" cap="none" strike="noStrike">
                <a:solidFill>
                  <a:srgbClr val="4FC1FF"/>
                </a:solidFill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900" u="none" cap="none" strike="noStrik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9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900" u="none" cap="none" strike="noStrik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9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9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fetch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en-US" sz="9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clothes_list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9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insert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900" u="none" cap="none" strike="noStrike">
                <a:solidFill>
                  <a:srgbClr val="4FC1FF"/>
                </a:solidFill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9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9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add_item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900" u="none" cap="none" strike="noStrik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9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clothes_text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9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 == </a:t>
            </a:r>
            <a:r>
              <a:rPr b="0" i="0" lang="en-US" sz="9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9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or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9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customer_text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9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 == </a:t>
            </a:r>
            <a:r>
              <a:rPr b="0" i="0" lang="en-US" sz="9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9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or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9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retailer_text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9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 == </a:t>
            </a:r>
            <a:r>
              <a:rPr b="0" i="0" lang="en-US" sz="9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9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or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9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price_text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9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 == </a:t>
            </a:r>
            <a:r>
              <a:rPr b="0" i="0" lang="en-US" sz="9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9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or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9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order_time_text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9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 == </a:t>
            </a:r>
            <a:r>
              <a:rPr b="0" i="0" lang="en-US" sz="9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en-US" sz="9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messagebox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9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showerror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en-US" sz="900" u="none" cap="none" strike="noStrik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b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b="0" i="0" sz="9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9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select_item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9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event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9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remove_item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9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9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remove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9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selected_item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0" i="0" lang="en-US" sz="900" u="none" cap="none" strike="noStrik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9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clear_text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9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populate_list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9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update_item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9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9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update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9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selected_item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0" i="0" lang="en-US" sz="900" u="none" cap="none" strike="noStrik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b="0" i="0" lang="en-US" sz="9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clothes_text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9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(), </a:t>
            </a:r>
            <a:r>
              <a:rPr b="0" i="0" lang="en-US" sz="9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customer_text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9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(), </a:t>
            </a:r>
            <a:r>
              <a:rPr b="0" i="0" lang="en-US" sz="9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price_text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9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(), </a:t>
            </a:r>
            <a:r>
              <a:rPr b="0" i="0" lang="en-US" sz="9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order_time_text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9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(), </a:t>
            </a:r>
            <a:r>
              <a:rPr b="0" i="0" lang="en-US" sz="9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retailer_text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9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9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populate_list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9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clear_text</a:t>
            </a:r>
            <a:r>
              <a:rPr b="0" i="0" lang="en-US" sz="9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9" name="Google Shape;769;p16"/>
          <p:cNvSpPr txBox="1"/>
          <p:nvPr>
            <p:ph type="title"/>
          </p:nvPr>
        </p:nvSpPr>
        <p:spPr>
          <a:xfrm>
            <a:off x="713225" y="744764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Part_manager.py</a:t>
            </a:r>
            <a:endParaRPr/>
          </a:p>
        </p:txBody>
      </p:sp>
      <p:sp>
        <p:nvSpPr>
          <p:cNvPr id="770" name="Google Shape;770;p16"/>
          <p:cNvSpPr txBox="1"/>
          <p:nvPr/>
        </p:nvSpPr>
        <p:spPr>
          <a:xfrm>
            <a:off x="4928452" y="1856239"/>
            <a:ext cx="3792894" cy="2462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This’s all the features of the program: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Adding item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Selecting item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Removing item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Updating item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Clearing item</a:t>
            </a:r>
            <a:endParaRPr/>
          </a:p>
        </p:txBody>
      </p:sp>
      <p:sp>
        <p:nvSpPr>
          <p:cNvPr id="771" name="Google Shape;771;p16"/>
          <p:cNvSpPr txBox="1"/>
          <p:nvPr/>
        </p:nvSpPr>
        <p:spPr>
          <a:xfrm>
            <a:off x="4380697" y="306046"/>
            <a:ext cx="3825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16"/>
          <p:cNvSpPr/>
          <p:nvPr/>
        </p:nvSpPr>
        <p:spPr>
          <a:xfrm>
            <a:off x="303245" y="807298"/>
            <a:ext cx="14927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PACKAGES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7"/>
          <p:cNvSpPr/>
          <p:nvPr/>
        </p:nvSpPr>
        <p:spPr>
          <a:xfrm>
            <a:off x="303245" y="1527887"/>
            <a:ext cx="4170784" cy="3615613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17"/>
          <p:cNvSpPr/>
          <p:nvPr/>
        </p:nvSpPr>
        <p:spPr>
          <a:xfrm>
            <a:off x="303245" y="1525260"/>
            <a:ext cx="3988837" cy="3662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8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8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8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8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en-US" sz="8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8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conn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n-US" sz="8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sqlite3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8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connect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8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en-US" sz="8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8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cur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n-US" sz="8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8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conn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8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cursor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en-US" sz="8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8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cur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8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execute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b="0" i="0" sz="8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en-US" sz="8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8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conn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8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commit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8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8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fetch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8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en-US" sz="8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8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cur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8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execute()</a:t>
            </a:r>
            <a:endParaRPr b="0" i="0" sz="8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en-US" sz="8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n-US" sz="8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8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cur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8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fetchall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en-US" sz="800" u="none" cap="none" strike="noStrik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8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rows</a:t>
            </a:r>
            <a:endParaRPr b="0" i="0" sz="8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8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8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insert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8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8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clothes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8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customer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8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retailer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8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price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8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order_time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en-US" sz="8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8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cur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8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execute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8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clothes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8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customer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8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retailer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8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price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8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order_time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0" i="0" sz="8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en-US" sz="8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8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conn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8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commit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8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8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remove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8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8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en-US" sz="8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8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cur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8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execute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8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0" i="0" sz="8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en-US" sz="8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8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conn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8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commit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8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8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update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8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8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8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clothes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8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customer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8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retailer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8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price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8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order_time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en-US" sz="8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8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cur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8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execute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0" i="0" lang="en-US" sz="8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clothes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8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customer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8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price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8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order_time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8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retailer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8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en-US" sz="8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8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conn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8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commit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8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8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__del__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8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en-US" sz="8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8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conn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8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close</a:t>
            </a:r>
            <a:r>
              <a:rPr b="0" i="0" lang="en-US" sz="8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b="0" i="0" sz="8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9" name="Google Shape;779;p17"/>
          <p:cNvSpPr txBox="1"/>
          <p:nvPr>
            <p:ph type="title"/>
          </p:nvPr>
        </p:nvSpPr>
        <p:spPr>
          <a:xfrm>
            <a:off x="713225" y="744764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Db.py</a:t>
            </a:r>
            <a:endParaRPr/>
          </a:p>
        </p:txBody>
      </p:sp>
      <p:sp>
        <p:nvSpPr>
          <p:cNvPr id="780" name="Google Shape;780;p17"/>
          <p:cNvSpPr txBox="1"/>
          <p:nvPr/>
        </p:nvSpPr>
        <p:spPr>
          <a:xfrm>
            <a:off x="4951892" y="2858639"/>
            <a:ext cx="3792894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how the Program can “remember” and help us to manage.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17"/>
          <p:cNvSpPr txBox="1"/>
          <p:nvPr/>
        </p:nvSpPr>
        <p:spPr>
          <a:xfrm>
            <a:off x="4380697" y="306046"/>
            <a:ext cx="3825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17"/>
          <p:cNvSpPr/>
          <p:nvPr/>
        </p:nvSpPr>
        <p:spPr>
          <a:xfrm>
            <a:off x="303245" y="807298"/>
            <a:ext cx="14927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PACKAGES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8"/>
          <p:cNvSpPr txBox="1"/>
          <p:nvPr>
            <p:ph idx="2" type="title"/>
          </p:nvPr>
        </p:nvSpPr>
        <p:spPr>
          <a:xfrm>
            <a:off x="3343875" y="1896042"/>
            <a:ext cx="1571100" cy="13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-US"/>
              <a:t>03</a:t>
            </a:r>
            <a:endParaRPr/>
          </a:p>
        </p:txBody>
      </p:sp>
      <p:sp>
        <p:nvSpPr>
          <p:cNvPr id="788" name="Google Shape;788;p18"/>
          <p:cNvSpPr txBox="1"/>
          <p:nvPr>
            <p:ph type="ctrTitle"/>
          </p:nvPr>
        </p:nvSpPr>
        <p:spPr>
          <a:xfrm>
            <a:off x="5006883" y="1351242"/>
            <a:ext cx="3888300" cy="24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/>
              <a:t>DEMO</a:t>
            </a:r>
            <a:br>
              <a:rPr lang="en-US"/>
            </a:br>
            <a:r>
              <a:rPr lang="en-US"/>
              <a:t>OF THE PROGRAM</a:t>
            </a:r>
            <a:endParaRPr/>
          </a:p>
        </p:txBody>
      </p:sp>
      <p:pic>
        <p:nvPicPr>
          <p:cNvPr id="789" name="Google Shape;789;p18"/>
          <p:cNvPicPr preferRelativeResize="0"/>
          <p:nvPr/>
        </p:nvPicPr>
        <p:blipFill rotWithShape="1">
          <a:blip r:embed="rId3">
            <a:alphaModFix/>
          </a:blip>
          <a:srcRect b="0" l="29909" r="29904" t="0"/>
          <a:stretch/>
        </p:blipFill>
        <p:spPr>
          <a:xfrm>
            <a:off x="-130925" y="1091425"/>
            <a:ext cx="2408325" cy="407710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18"/>
          <p:cNvSpPr/>
          <p:nvPr/>
        </p:nvSpPr>
        <p:spPr>
          <a:xfrm>
            <a:off x="413370" y="843575"/>
            <a:ext cx="599700" cy="599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9"/>
          <p:cNvSpPr txBox="1"/>
          <p:nvPr>
            <p:ph type="title"/>
          </p:nvPr>
        </p:nvSpPr>
        <p:spPr>
          <a:xfrm>
            <a:off x="2633842" y="866062"/>
            <a:ext cx="38589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nton"/>
              <a:buNone/>
            </a:pPr>
            <a:r>
              <a:rPr lang="en-US" sz="3200"/>
              <a:t>DEMO THE PROGRAM</a:t>
            </a:r>
            <a:endParaRPr sz="3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"/>
          <p:cNvSpPr txBox="1"/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en-US" sz="2800"/>
              <a:t>MEMBERS</a:t>
            </a:r>
            <a:endParaRPr/>
          </a:p>
        </p:txBody>
      </p:sp>
      <p:sp>
        <p:nvSpPr>
          <p:cNvPr id="388" name="Google Shape;388;p2"/>
          <p:cNvSpPr txBox="1"/>
          <p:nvPr>
            <p:ph idx="2" type="title"/>
          </p:nvPr>
        </p:nvSpPr>
        <p:spPr>
          <a:xfrm>
            <a:off x="713175" y="1320575"/>
            <a:ext cx="7717500" cy="3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MEMBERS OF GROUP 7:</a:t>
            </a:r>
            <a:br>
              <a:rPr b="1" lang="en-US" sz="2400">
                <a:latin typeface="Arial"/>
                <a:ea typeface="Arial"/>
                <a:cs typeface="Arial"/>
                <a:sym typeface="Arial"/>
              </a:rPr>
            </a:br>
            <a:br>
              <a:rPr lang="en-US" sz="2400">
                <a:latin typeface="Arial"/>
                <a:ea typeface="Arial"/>
                <a:cs typeface="Arial"/>
                <a:sym typeface="Arial"/>
              </a:rPr>
            </a:br>
            <a:r>
              <a:rPr lang="en-US" sz="2000">
                <a:latin typeface="Arial"/>
                <a:ea typeface="Arial"/>
                <a:cs typeface="Arial"/>
                <a:sym typeface="Arial"/>
              </a:rPr>
              <a:t>1. Nguyễn Tuấn Khải		BI11-116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	(LEADER)</a:t>
            </a:r>
            <a:br>
              <a:rPr lang="en-US" sz="2000">
                <a:latin typeface="Arial"/>
                <a:ea typeface="Arial"/>
                <a:cs typeface="Arial"/>
                <a:sym typeface="Arial"/>
              </a:rPr>
            </a:br>
            <a:r>
              <a:rPr lang="en-US" sz="2000">
                <a:latin typeface="Arial"/>
                <a:ea typeface="Arial"/>
                <a:cs typeface="Arial"/>
                <a:sym typeface="Arial"/>
              </a:rPr>
              <a:t>2. Trần Duy Hưng		BI11-105</a:t>
            </a:r>
            <a:br>
              <a:rPr lang="en-US" sz="2000">
                <a:latin typeface="Arial"/>
                <a:ea typeface="Arial"/>
                <a:cs typeface="Arial"/>
                <a:sym typeface="Arial"/>
              </a:rPr>
            </a:br>
            <a:r>
              <a:rPr lang="en-US" sz="2000">
                <a:latin typeface="Arial"/>
                <a:ea typeface="Arial"/>
                <a:cs typeface="Arial"/>
                <a:sym typeface="Arial"/>
              </a:rPr>
              <a:t>3. Nguyễn Quang Huy		BI11-113</a:t>
            </a:r>
            <a:br>
              <a:rPr lang="en-US" sz="2000">
                <a:latin typeface="Arial"/>
                <a:ea typeface="Arial"/>
                <a:cs typeface="Arial"/>
                <a:sym typeface="Arial"/>
              </a:rPr>
            </a:br>
            <a:r>
              <a:rPr lang="en-US" sz="2000">
                <a:latin typeface="Arial"/>
                <a:ea typeface="Arial"/>
                <a:cs typeface="Arial"/>
                <a:sym typeface="Arial"/>
              </a:rPr>
              <a:t>4. Hà Phúc Khiêm		BI11-121</a:t>
            </a:r>
            <a:br>
              <a:rPr lang="en-US" sz="2000">
                <a:latin typeface="Arial"/>
                <a:ea typeface="Arial"/>
                <a:cs typeface="Arial"/>
                <a:sym typeface="Arial"/>
              </a:rPr>
            </a:br>
            <a:r>
              <a:rPr lang="en-US" sz="2000">
                <a:latin typeface="Arial"/>
                <a:ea typeface="Arial"/>
                <a:cs typeface="Arial"/>
                <a:sym typeface="Arial"/>
              </a:rPr>
              <a:t>5. Lê Khánh Minh		BI11-177</a:t>
            </a:r>
            <a:br>
              <a:rPr lang="en-US" sz="2000">
                <a:latin typeface="Arial"/>
                <a:ea typeface="Arial"/>
                <a:cs typeface="Arial"/>
                <a:sym typeface="Arial"/>
              </a:rPr>
            </a:br>
            <a:r>
              <a:rPr lang="en-US" sz="2000">
                <a:latin typeface="Arial"/>
                <a:ea typeface="Arial"/>
                <a:cs typeface="Arial"/>
                <a:sym typeface="Arial"/>
              </a:rPr>
              <a:t>6. Võ Thuỳ Trang		BI11-270</a:t>
            </a:r>
            <a:br>
              <a:rPr lang="en-US" sz="2000">
                <a:latin typeface="Arial"/>
                <a:ea typeface="Arial"/>
                <a:cs typeface="Arial"/>
                <a:sym typeface="Arial"/>
              </a:rPr>
            </a:br>
            <a:r>
              <a:rPr lang="en-US" sz="2000">
                <a:latin typeface="Arial"/>
                <a:ea typeface="Arial"/>
                <a:cs typeface="Arial"/>
                <a:sym typeface="Arial"/>
              </a:rPr>
              <a:t>7. Trần Quý Dương		BI11-067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2"/>
          <p:cNvSpPr/>
          <p:nvPr/>
        </p:nvSpPr>
        <p:spPr>
          <a:xfrm>
            <a:off x="799752" y="0"/>
            <a:ext cx="1483579" cy="741853"/>
          </a:xfrm>
          <a:custGeom>
            <a:rect b="b" l="l" r="r" t="t"/>
            <a:pathLst>
              <a:path extrusionOk="0" h="9409" w="18817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20"/>
          <p:cNvSpPr txBox="1"/>
          <p:nvPr>
            <p:ph idx="2" type="title"/>
          </p:nvPr>
        </p:nvSpPr>
        <p:spPr>
          <a:xfrm>
            <a:off x="2190903" y="3157613"/>
            <a:ext cx="1571100" cy="13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-US"/>
              <a:t>04</a:t>
            </a:r>
            <a:endParaRPr/>
          </a:p>
        </p:txBody>
      </p:sp>
      <p:sp>
        <p:nvSpPr>
          <p:cNvPr id="801" name="Google Shape;801;p20"/>
          <p:cNvSpPr txBox="1"/>
          <p:nvPr>
            <p:ph type="ctrTitle"/>
          </p:nvPr>
        </p:nvSpPr>
        <p:spPr>
          <a:xfrm>
            <a:off x="3859471" y="3028313"/>
            <a:ext cx="3888300" cy="15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/>
              <a:t>CONCLUSION</a:t>
            </a:r>
            <a:endParaRPr/>
          </a:p>
        </p:txBody>
      </p:sp>
      <p:pic>
        <p:nvPicPr>
          <p:cNvPr id="802" name="Google Shape;802;p20"/>
          <p:cNvPicPr preferRelativeResize="0"/>
          <p:nvPr/>
        </p:nvPicPr>
        <p:blipFill rotWithShape="1">
          <a:blip r:embed="rId3">
            <a:alphaModFix/>
          </a:blip>
          <a:srcRect b="7258" l="-190" r="188" t="12348"/>
          <a:stretch/>
        </p:blipFill>
        <p:spPr>
          <a:xfrm>
            <a:off x="2306404" y="-2224356"/>
            <a:ext cx="4531200" cy="4448700"/>
          </a:xfrm>
          <a:prstGeom prst="arc">
            <a:avLst>
              <a:gd fmla="val 26021" name="adj1"/>
              <a:gd fmla="val 10791283" name="adj2"/>
            </a:avLst>
          </a:prstGeom>
          <a:noFill/>
          <a:ln>
            <a:noFill/>
          </a:ln>
        </p:spPr>
      </p:pic>
      <p:sp>
        <p:nvSpPr>
          <p:cNvPr id="803" name="Google Shape;803;p20"/>
          <p:cNvSpPr/>
          <p:nvPr/>
        </p:nvSpPr>
        <p:spPr>
          <a:xfrm>
            <a:off x="6473145" y="239650"/>
            <a:ext cx="599700" cy="599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21"/>
          <p:cNvSpPr txBox="1"/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809" name="Google Shape;809;p21"/>
          <p:cNvSpPr txBox="1"/>
          <p:nvPr/>
        </p:nvSpPr>
        <p:spPr>
          <a:xfrm>
            <a:off x="614025" y="1033900"/>
            <a:ext cx="5211588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There’s more features that we want to develop: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Admin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Taking bill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Remaining stock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 at now, that’s all the feather that our program have. And these features form our view point are the most standard and necessary of a managing program.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0" name="Google Shape;810;p21"/>
          <p:cNvPicPr preferRelativeResize="0"/>
          <p:nvPr/>
        </p:nvPicPr>
        <p:blipFill rotWithShape="1">
          <a:blip r:embed="rId3">
            <a:alphaModFix/>
          </a:blip>
          <a:srcRect b="33026" l="8586" r="4419" t="6193"/>
          <a:stretch/>
        </p:blipFill>
        <p:spPr>
          <a:xfrm>
            <a:off x="5825613" y="2957052"/>
            <a:ext cx="3778492" cy="1770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22"/>
          <p:cNvSpPr txBox="1"/>
          <p:nvPr>
            <p:ph type="title"/>
          </p:nvPr>
        </p:nvSpPr>
        <p:spPr>
          <a:xfrm>
            <a:off x="130628" y="2220618"/>
            <a:ext cx="4070114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 sz="3200"/>
              <a:t>THANKS FOR LISTENING !!</a:t>
            </a:r>
            <a:endParaRPr sz="3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"/>
          <p:cNvSpPr txBox="1"/>
          <p:nvPr>
            <p:ph type="title"/>
          </p:nvPr>
        </p:nvSpPr>
        <p:spPr>
          <a:xfrm>
            <a:off x="713225" y="539500"/>
            <a:ext cx="77175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395" name="Google Shape;395;p3"/>
          <p:cNvSpPr txBox="1"/>
          <p:nvPr>
            <p:ph idx="2" type="title"/>
          </p:nvPr>
        </p:nvSpPr>
        <p:spPr>
          <a:xfrm>
            <a:off x="1502588" y="1384675"/>
            <a:ext cx="965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b="1" lang="en-US" sz="3600">
                <a:latin typeface="Arial"/>
                <a:ea typeface="Arial"/>
                <a:cs typeface="Arial"/>
                <a:sym typeface="Arial"/>
              </a:rPr>
              <a:t>01</a:t>
            </a:r>
            <a:endParaRPr b="1"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"/>
          <p:cNvSpPr txBox="1"/>
          <p:nvPr>
            <p:ph idx="3" type="title"/>
          </p:nvPr>
        </p:nvSpPr>
        <p:spPr>
          <a:xfrm>
            <a:off x="713138" y="1861900"/>
            <a:ext cx="25443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Introduction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3"/>
          <p:cNvSpPr txBox="1"/>
          <p:nvPr>
            <p:ph idx="4" type="title"/>
          </p:nvPr>
        </p:nvSpPr>
        <p:spPr>
          <a:xfrm>
            <a:off x="713138" y="2200775"/>
            <a:ext cx="25443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The reason why this program have developed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"/>
          <p:cNvSpPr txBox="1"/>
          <p:nvPr>
            <p:ph idx="5" type="title"/>
          </p:nvPr>
        </p:nvSpPr>
        <p:spPr>
          <a:xfrm>
            <a:off x="4089213" y="1384675"/>
            <a:ext cx="965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b="1" lang="en-US" sz="3600">
                <a:latin typeface="Arial"/>
                <a:ea typeface="Arial"/>
                <a:cs typeface="Arial"/>
                <a:sym typeface="Arial"/>
              </a:rPr>
              <a:t>02</a:t>
            </a:r>
            <a:endParaRPr b="1"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"/>
          <p:cNvSpPr txBox="1"/>
          <p:nvPr>
            <p:ph idx="6" type="title"/>
          </p:nvPr>
        </p:nvSpPr>
        <p:spPr>
          <a:xfrm>
            <a:off x="3299763" y="1861900"/>
            <a:ext cx="25443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Program Structure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3"/>
          <p:cNvSpPr txBox="1"/>
          <p:nvPr>
            <p:ph idx="7" type="title"/>
          </p:nvPr>
        </p:nvSpPr>
        <p:spPr>
          <a:xfrm>
            <a:off x="3299763" y="2200775"/>
            <a:ext cx="25443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Our code for the Clothes Managing Program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3"/>
          <p:cNvSpPr txBox="1"/>
          <p:nvPr>
            <p:ph idx="8" type="title"/>
          </p:nvPr>
        </p:nvSpPr>
        <p:spPr>
          <a:xfrm>
            <a:off x="6675838" y="1384675"/>
            <a:ext cx="965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b="1" lang="en-US" sz="3600">
                <a:latin typeface="Arial"/>
                <a:ea typeface="Arial"/>
                <a:cs typeface="Arial"/>
                <a:sym typeface="Arial"/>
              </a:rPr>
              <a:t>03</a:t>
            </a:r>
            <a:endParaRPr b="1"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3"/>
          <p:cNvSpPr txBox="1"/>
          <p:nvPr>
            <p:ph idx="9" type="title"/>
          </p:nvPr>
        </p:nvSpPr>
        <p:spPr>
          <a:xfrm>
            <a:off x="5886388" y="1861900"/>
            <a:ext cx="25443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Demo Program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3"/>
          <p:cNvSpPr txBox="1"/>
          <p:nvPr>
            <p:ph idx="13" type="title"/>
          </p:nvPr>
        </p:nvSpPr>
        <p:spPr>
          <a:xfrm>
            <a:off x="5886388" y="2200775"/>
            <a:ext cx="25443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How the Program works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3"/>
          <p:cNvSpPr txBox="1"/>
          <p:nvPr>
            <p:ph idx="17" type="title"/>
          </p:nvPr>
        </p:nvSpPr>
        <p:spPr>
          <a:xfrm>
            <a:off x="4089213" y="3186025"/>
            <a:ext cx="965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b="1" lang="en-US" sz="3600">
                <a:latin typeface="Arial"/>
                <a:ea typeface="Arial"/>
                <a:cs typeface="Arial"/>
                <a:sym typeface="Arial"/>
              </a:rPr>
              <a:t>04</a:t>
            </a:r>
            <a:endParaRPr b="1"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3"/>
          <p:cNvSpPr txBox="1"/>
          <p:nvPr>
            <p:ph idx="18" type="title"/>
          </p:nvPr>
        </p:nvSpPr>
        <p:spPr>
          <a:xfrm>
            <a:off x="3299763" y="3663250"/>
            <a:ext cx="25443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Conclusion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3"/>
          <p:cNvSpPr txBox="1"/>
          <p:nvPr>
            <p:ph idx="19" type="title"/>
          </p:nvPr>
        </p:nvSpPr>
        <p:spPr>
          <a:xfrm>
            <a:off x="3299763" y="4002125"/>
            <a:ext cx="25443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What we have done and </a:t>
            </a:r>
            <a:br>
              <a:rPr lang="en-US">
                <a:latin typeface="Arial"/>
                <a:ea typeface="Arial"/>
                <a:cs typeface="Arial"/>
                <a:sym typeface="Arial"/>
              </a:rPr>
            </a:br>
            <a:r>
              <a:rPr lang="en-US">
                <a:latin typeface="Arial"/>
                <a:ea typeface="Arial"/>
                <a:cs typeface="Arial"/>
                <a:sym typeface="Arial"/>
              </a:rPr>
              <a:t>What we want to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"/>
          <p:cNvSpPr txBox="1"/>
          <p:nvPr>
            <p:ph idx="2" type="title"/>
          </p:nvPr>
        </p:nvSpPr>
        <p:spPr>
          <a:xfrm>
            <a:off x="713225" y="1915500"/>
            <a:ext cx="1571100" cy="13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-US"/>
              <a:t>01</a:t>
            </a:r>
            <a:endParaRPr/>
          </a:p>
        </p:txBody>
      </p:sp>
      <p:pic>
        <p:nvPicPr>
          <p:cNvPr id="412" name="Google Shape;412;p4"/>
          <p:cNvPicPr preferRelativeResize="0"/>
          <p:nvPr/>
        </p:nvPicPr>
        <p:blipFill rotWithShape="1">
          <a:blip r:embed="rId3">
            <a:alphaModFix/>
          </a:blip>
          <a:srcRect b="0" l="33647" r="19456" t="0"/>
          <a:stretch/>
        </p:blipFill>
        <p:spPr>
          <a:xfrm>
            <a:off x="6971599" y="-325675"/>
            <a:ext cx="2280423" cy="3241824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"/>
          <p:cNvSpPr/>
          <p:nvPr/>
        </p:nvSpPr>
        <p:spPr>
          <a:xfrm>
            <a:off x="7980025" y="3890063"/>
            <a:ext cx="1571112" cy="1571112"/>
          </a:xfrm>
          <a:custGeom>
            <a:rect b="b" l="l" r="r" t="t"/>
            <a:pathLst>
              <a:path extrusionOk="0" h="33915" w="33915">
                <a:moveTo>
                  <a:pt x="33915" y="1"/>
                </a:moveTo>
                <a:cubicBezTo>
                  <a:pt x="15184" y="1"/>
                  <a:pt x="1" y="15185"/>
                  <a:pt x="1" y="33915"/>
                </a:cubicBezTo>
                <a:lnTo>
                  <a:pt x="18693" y="33915"/>
                </a:lnTo>
                <a:cubicBezTo>
                  <a:pt x="18693" y="25509"/>
                  <a:pt x="25509" y="18693"/>
                  <a:pt x="33915" y="18693"/>
                </a:cubicBezTo>
                <a:lnTo>
                  <a:pt x="3391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4" name="Google Shape;414;p4"/>
          <p:cNvPicPr preferRelativeResize="0"/>
          <p:nvPr/>
        </p:nvPicPr>
        <p:blipFill rotWithShape="1">
          <a:blip r:embed="rId4">
            <a:alphaModFix/>
          </a:blip>
          <a:srcRect b="0" l="28099" r="28094" t="0"/>
          <a:stretch/>
        </p:blipFill>
        <p:spPr>
          <a:xfrm>
            <a:off x="5508263" y="1897100"/>
            <a:ext cx="2130033" cy="3241826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"/>
          <p:cNvSpPr/>
          <p:nvPr/>
        </p:nvSpPr>
        <p:spPr>
          <a:xfrm>
            <a:off x="5106720" y="3817100"/>
            <a:ext cx="599700" cy="599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4"/>
          <p:cNvSpPr txBox="1"/>
          <p:nvPr>
            <p:ph type="ctrTitle"/>
          </p:nvPr>
        </p:nvSpPr>
        <p:spPr>
          <a:xfrm>
            <a:off x="2054993" y="1786200"/>
            <a:ext cx="3682602" cy="15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/>
              <a:t>INTRODUCTION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"/>
          <p:cNvSpPr txBox="1"/>
          <p:nvPr>
            <p:ph type="title"/>
          </p:nvPr>
        </p:nvSpPr>
        <p:spPr>
          <a:xfrm>
            <a:off x="970325" y="2028000"/>
            <a:ext cx="33816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PROBLEM</a:t>
            </a:r>
            <a:endParaRPr/>
          </a:p>
        </p:txBody>
      </p:sp>
      <p:sp>
        <p:nvSpPr>
          <p:cNvPr id="422" name="Google Shape;422;p5"/>
          <p:cNvSpPr txBox="1"/>
          <p:nvPr>
            <p:ph idx="2" type="title"/>
          </p:nvPr>
        </p:nvSpPr>
        <p:spPr>
          <a:xfrm>
            <a:off x="963936" y="2594914"/>
            <a:ext cx="3381600" cy="16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Imagine that you are a small clothes designer. </a:t>
            </a:r>
            <a:br>
              <a:rPr lang="en-US" sz="1600">
                <a:latin typeface="Arial"/>
                <a:ea typeface="Arial"/>
                <a:cs typeface="Arial"/>
                <a:sym typeface="Arial"/>
              </a:rPr>
            </a:br>
            <a:br>
              <a:rPr lang="en-US" sz="1600">
                <a:latin typeface="Arial"/>
                <a:ea typeface="Arial"/>
                <a:cs typeface="Arial"/>
                <a:sym typeface="Arial"/>
              </a:rPr>
            </a:br>
            <a:r>
              <a:rPr lang="en-US" sz="1600">
                <a:latin typeface="Arial"/>
                <a:ea typeface="Arial"/>
                <a:cs typeface="Arial"/>
                <a:sym typeface="Arial"/>
              </a:rPr>
              <a:t>You can produce and sell them, but in very small scale (the quantities of clothes you produce and sell is very small, and only by yourself).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5"/>
          <p:cNvSpPr/>
          <p:nvPr/>
        </p:nvSpPr>
        <p:spPr>
          <a:xfrm>
            <a:off x="2229139" y="-6"/>
            <a:ext cx="864171" cy="432108"/>
          </a:xfrm>
          <a:custGeom>
            <a:rect b="b" l="l" r="r" t="t"/>
            <a:pathLst>
              <a:path extrusionOk="0" h="9409" w="18817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4" name="Google Shape;424;p5"/>
          <p:cNvGrpSpPr/>
          <p:nvPr/>
        </p:nvGrpSpPr>
        <p:grpSpPr>
          <a:xfrm>
            <a:off x="867076" y="731268"/>
            <a:ext cx="2564099" cy="1160134"/>
            <a:chOff x="3530532" y="1496185"/>
            <a:chExt cx="1562000" cy="706731"/>
          </a:xfrm>
        </p:grpSpPr>
        <p:cxnSp>
          <p:nvCxnSpPr>
            <p:cNvPr id="425" name="Google Shape;425;p5"/>
            <p:cNvCxnSpPr/>
            <p:nvPr/>
          </p:nvCxnSpPr>
          <p:spPr>
            <a:xfrm>
              <a:off x="3583832" y="1857562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grpSp>
          <p:nvGrpSpPr>
            <p:cNvPr id="426" name="Google Shape;426;p5"/>
            <p:cNvGrpSpPr/>
            <p:nvPr/>
          </p:nvGrpSpPr>
          <p:grpSpPr>
            <a:xfrm>
              <a:off x="3530532" y="1496185"/>
              <a:ext cx="323430" cy="463587"/>
              <a:chOff x="3530532" y="1496185"/>
              <a:chExt cx="323430" cy="463587"/>
            </a:xfrm>
          </p:grpSpPr>
          <p:grpSp>
            <p:nvGrpSpPr>
              <p:cNvPr id="427" name="Google Shape;427;p5"/>
              <p:cNvGrpSpPr/>
              <p:nvPr/>
            </p:nvGrpSpPr>
            <p:grpSpPr>
              <a:xfrm>
                <a:off x="3567462" y="1496185"/>
                <a:ext cx="286500" cy="361376"/>
                <a:chOff x="3567462" y="1496185"/>
                <a:chExt cx="286500" cy="361376"/>
              </a:xfrm>
            </p:grpSpPr>
            <p:cxnSp>
              <p:nvCxnSpPr>
                <p:cNvPr id="428" name="Google Shape;428;p5"/>
                <p:cNvCxnSpPr/>
                <p:nvPr/>
              </p:nvCxnSpPr>
              <p:spPr>
                <a:xfrm rot="10800000">
                  <a:off x="3626630" y="1565661"/>
                  <a:ext cx="0" cy="2919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429" name="Google Shape;429;p5"/>
                <p:cNvSpPr/>
                <p:nvPr/>
              </p:nvSpPr>
              <p:spPr>
                <a:xfrm>
                  <a:off x="3567462" y="1496185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30" name="Google Shape;430;p5"/>
              <p:cNvSpPr/>
              <p:nvPr/>
            </p:nvSpPr>
            <p:spPr>
              <a:xfrm>
                <a:off x="3530532" y="1771972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1" name="Google Shape;431;p5"/>
            <p:cNvGrpSpPr/>
            <p:nvPr/>
          </p:nvGrpSpPr>
          <p:grpSpPr>
            <a:xfrm>
              <a:off x="3891569" y="1779209"/>
              <a:ext cx="323945" cy="423707"/>
              <a:chOff x="3891569" y="1779209"/>
              <a:chExt cx="323945" cy="423707"/>
            </a:xfrm>
          </p:grpSpPr>
          <p:grpSp>
            <p:nvGrpSpPr>
              <p:cNvPr id="432" name="Google Shape;432;p5"/>
              <p:cNvGrpSpPr/>
              <p:nvPr/>
            </p:nvGrpSpPr>
            <p:grpSpPr>
              <a:xfrm>
                <a:off x="3929014" y="1881638"/>
                <a:ext cx="286500" cy="321278"/>
                <a:chOff x="3929014" y="1881638"/>
                <a:chExt cx="286500" cy="321278"/>
              </a:xfrm>
            </p:grpSpPr>
            <p:cxnSp>
              <p:nvCxnSpPr>
                <p:cNvPr id="433" name="Google Shape;433;p5"/>
                <p:cNvCxnSpPr/>
                <p:nvPr/>
              </p:nvCxnSpPr>
              <p:spPr>
                <a:xfrm rot="10800000">
                  <a:off x="3988388" y="1881638"/>
                  <a:ext cx="0" cy="2919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434" name="Google Shape;434;p5"/>
                <p:cNvSpPr/>
                <p:nvPr/>
              </p:nvSpPr>
              <p:spPr>
                <a:xfrm>
                  <a:off x="3929014" y="2103016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35" name="Google Shape;435;p5"/>
              <p:cNvSpPr/>
              <p:nvPr/>
            </p:nvSpPr>
            <p:spPr>
              <a:xfrm>
                <a:off x="3891569" y="1779209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5"/>
            <p:cNvGrpSpPr/>
            <p:nvPr/>
          </p:nvGrpSpPr>
          <p:grpSpPr>
            <a:xfrm>
              <a:off x="4252606" y="1496185"/>
              <a:ext cx="324722" cy="463587"/>
              <a:chOff x="4252606" y="1496185"/>
              <a:chExt cx="324722" cy="463587"/>
            </a:xfrm>
          </p:grpSpPr>
          <p:grpSp>
            <p:nvGrpSpPr>
              <p:cNvPr id="437" name="Google Shape;437;p5"/>
              <p:cNvGrpSpPr/>
              <p:nvPr/>
            </p:nvGrpSpPr>
            <p:grpSpPr>
              <a:xfrm>
                <a:off x="4290828" y="1496185"/>
                <a:ext cx="286500" cy="361376"/>
                <a:chOff x="4290828" y="1496185"/>
                <a:chExt cx="286500" cy="361376"/>
              </a:xfrm>
            </p:grpSpPr>
            <p:cxnSp>
              <p:nvCxnSpPr>
                <p:cNvPr id="438" name="Google Shape;438;p5"/>
                <p:cNvCxnSpPr/>
                <p:nvPr/>
              </p:nvCxnSpPr>
              <p:spPr>
                <a:xfrm rot="10800000">
                  <a:off x="4349995" y="1565661"/>
                  <a:ext cx="0" cy="2919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439" name="Google Shape;439;p5"/>
                <p:cNvSpPr/>
                <p:nvPr/>
              </p:nvSpPr>
              <p:spPr>
                <a:xfrm>
                  <a:off x="4290828" y="1496185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40" name="Google Shape;440;p5"/>
              <p:cNvSpPr/>
              <p:nvPr/>
            </p:nvSpPr>
            <p:spPr>
              <a:xfrm>
                <a:off x="4252606" y="1771972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1" name="Google Shape;441;p5"/>
            <p:cNvGrpSpPr/>
            <p:nvPr/>
          </p:nvGrpSpPr>
          <p:grpSpPr>
            <a:xfrm>
              <a:off x="4613643" y="1763716"/>
              <a:ext cx="325308" cy="439200"/>
              <a:chOff x="4613643" y="1763716"/>
              <a:chExt cx="325308" cy="439200"/>
            </a:xfrm>
          </p:grpSpPr>
          <p:grpSp>
            <p:nvGrpSpPr>
              <p:cNvPr id="442" name="Google Shape;442;p5"/>
              <p:cNvGrpSpPr/>
              <p:nvPr/>
            </p:nvGrpSpPr>
            <p:grpSpPr>
              <a:xfrm>
                <a:off x="4652451" y="1879538"/>
                <a:ext cx="286500" cy="323378"/>
                <a:chOff x="4652451" y="1879538"/>
                <a:chExt cx="286500" cy="323378"/>
              </a:xfrm>
            </p:grpSpPr>
            <p:cxnSp>
              <p:nvCxnSpPr>
                <p:cNvPr id="443" name="Google Shape;443;p5"/>
                <p:cNvCxnSpPr/>
                <p:nvPr/>
              </p:nvCxnSpPr>
              <p:spPr>
                <a:xfrm rot="10800000">
                  <a:off x="4707486" y="1879538"/>
                  <a:ext cx="0" cy="294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444" name="Google Shape;444;p5"/>
                <p:cNvSpPr/>
                <p:nvPr/>
              </p:nvSpPr>
              <p:spPr>
                <a:xfrm>
                  <a:off x="4652451" y="2103016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45" name="Google Shape;445;p5"/>
              <p:cNvSpPr/>
              <p:nvPr/>
            </p:nvSpPr>
            <p:spPr>
              <a:xfrm>
                <a:off x="4613643" y="1763716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"/>
          <p:cNvSpPr txBox="1"/>
          <p:nvPr>
            <p:ph type="title"/>
          </p:nvPr>
        </p:nvSpPr>
        <p:spPr>
          <a:xfrm>
            <a:off x="970325" y="2028000"/>
            <a:ext cx="33816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PROBLEM</a:t>
            </a:r>
            <a:endParaRPr/>
          </a:p>
        </p:txBody>
      </p:sp>
      <p:sp>
        <p:nvSpPr>
          <p:cNvPr id="451" name="Google Shape;451;p6"/>
          <p:cNvSpPr txBox="1"/>
          <p:nvPr>
            <p:ph idx="2" type="title"/>
          </p:nvPr>
        </p:nvSpPr>
        <p:spPr>
          <a:xfrm>
            <a:off x="970324" y="2522399"/>
            <a:ext cx="3880349" cy="14748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But now you are owning a bigger store, with more than hundreds products are sold in one day.</a:t>
            </a:r>
            <a:br>
              <a:rPr lang="en-US" sz="1600">
                <a:latin typeface="Arial"/>
                <a:ea typeface="Arial"/>
                <a:cs typeface="Arial"/>
                <a:sym typeface="Arial"/>
              </a:rPr>
            </a:br>
            <a:br>
              <a:rPr lang="en-US" sz="1600">
                <a:latin typeface="Arial"/>
                <a:ea typeface="Arial"/>
                <a:cs typeface="Arial"/>
                <a:sym typeface="Arial"/>
              </a:rPr>
            </a:br>
            <a:r>
              <a:rPr lang="en-US" sz="1600">
                <a:latin typeface="Arial"/>
                <a:ea typeface="Arial"/>
                <a:cs typeface="Arial"/>
                <a:sym typeface="Arial"/>
              </a:rPr>
              <a:t>Everything must be more professional.</a:t>
            </a:r>
            <a:br>
              <a:rPr lang="en-US" sz="1600">
                <a:latin typeface="Arial"/>
                <a:ea typeface="Arial"/>
                <a:cs typeface="Arial"/>
                <a:sym typeface="Arial"/>
              </a:rPr>
            </a:br>
            <a:br>
              <a:rPr lang="en-US" sz="1600">
                <a:latin typeface="Arial"/>
                <a:ea typeface="Arial"/>
                <a:cs typeface="Arial"/>
                <a:sym typeface="Arial"/>
              </a:rPr>
            </a:br>
            <a:r>
              <a:rPr lang="en-US" sz="1600">
                <a:latin typeface="Arial"/>
                <a:ea typeface="Arial"/>
                <a:cs typeface="Arial"/>
                <a:sym typeface="Arial"/>
              </a:rPr>
              <a:t>Then how can you manage it ?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6"/>
          <p:cNvSpPr/>
          <p:nvPr/>
        </p:nvSpPr>
        <p:spPr>
          <a:xfrm>
            <a:off x="2229139" y="-6"/>
            <a:ext cx="864171" cy="432108"/>
          </a:xfrm>
          <a:custGeom>
            <a:rect b="b" l="l" r="r" t="t"/>
            <a:pathLst>
              <a:path extrusionOk="0" h="9409" w="18817">
                <a:moveTo>
                  <a:pt x="0" y="0"/>
                </a:moveTo>
                <a:cubicBezTo>
                  <a:pt x="0" y="5187"/>
                  <a:pt x="4220" y="9409"/>
                  <a:pt x="9409" y="9409"/>
                </a:cubicBezTo>
                <a:cubicBezTo>
                  <a:pt x="14597" y="9409"/>
                  <a:pt x="18817" y="5187"/>
                  <a:pt x="18817" y="0"/>
                </a:cubicBezTo>
                <a:lnTo>
                  <a:pt x="14569" y="0"/>
                </a:lnTo>
                <a:cubicBezTo>
                  <a:pt x="14569" y="2845"/>
                  <a:pt x="12253" y="5159"/>
                  <a:pt x="9409" y="5159"/>
                </a:cubicBezTo>
                <a:cubicBezTo>
                  <a:pt x="6564" y="5159"/>
                  <a:pt x="4248" y="2845"/>
                  <a:pt x="42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3" name="Google Shape;453;p6"/>
          <p:cNvGrpSpPr/>
          <p:nvPr/>
        </p:nvGrpSpPr>
        <p:grpSpPr>
          <a:xfrm>
            <a:off x="867076" y="731268"/>
            <a:ext cx="2564099" cy="1160134"/>
            <a:chOff x="3530532" y="1496185"/>
            <a:chExt cx="1562000" cy="706731"/>
          </a:xfrm>
        </p:grpSpPr>
        <p:cxnSp>
          <p:nvCxnSpPr>
            <p:cNvPr id="454" name="Google Shape;454;p6"/>
            <p:cNvCxnSpPr/>
            <p:nvPr/>
          </p:nvCxnSpPr>
          <p:spPr>
            <a:xfrm>
              <a:off x="3583832" y="1857562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grpSp>
          <p:nvGrpSpPr>
            <p:cNvPr id="455" name="Google Shape;455;p6"/>
            <p:cNvGrpSpPr/>
            <p:nvPr/>
          </p:nvGrpSpPr>
          <p:grpSpPr>
            <a:xfrm>
              <a:off x="3530532" y="1496185"/>
              <a:ext cx="323430" cy="463587"/>
              <a:chOff x="3530532" y="1496185"/>
              <a:chExt cx="323430" cy="463587"/>
            </a:xfrm>
          </p:grpSpPr>
          <p:grpSp>
            <p:nvGrpSpPr>
              <p:cNvPr id="456" name="Google Shape;456;p6"/>
              <p:cNvGrpSpPr/>
              <p:nvPr/>
            </p:nvGrpSpPr>
            <p:grpSpPr>
              <a:xfrm>
                <a:off x="3567462" y="1496185"/>
                <a:ext cx="286500" cy="361376"/>
                <a:chOff x="3567462" y="1496185"/>
                <a:chExt cx="286500" cy="361376"/>
              </a:xfrm>
            </p:grpSpPr>
            <p:cxnSp>
              <p:nvCxnSpPr>
                <p:cNvPr id="457" name="Google Shape;457;p6"/>
                <p:cNvCxnSpPr/>
                <p:nvPr/>
              </p:nvCxnSpPr>
              <p:spPr>
                <a:xfrm rot="10800000">
                  <a:off x="3626630" y="1565661"/>
                  <a:ext cx="0" cy="2919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458" name="Google Shape;458;p6"/>
                <p:cNvSpPr/>
                <p:nvPr/>
              </p:nvSpPr>
              <p:spPr>
                <a:xfrm>
                  <a:off x="3567462" y="1496185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59" name="Google Shape;459;p6"/>
              <p:cNvSpPr/>
              <p:nvPr/>
            </p:nvSpPr>
            <p:spPr>
              <a:xfrm>
                <a:off x="3530532" y="1771972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0" name="Google Shape;460;p6"/>
            <p:cNvGrpSpPr/>
            <p:nvPr/>
          </p:nvGrpSpPr>
          <p:grpSpPr>
            <a:xfrm>
              <a:off x="3891569" y="1779209"/>
              <a:ext cx="323945" cy="423707"/>
              <a:chOff x="3891569" y="1779209"/>
              <a:chExt cx="323945" cy="423707"/>
            </a:xfrm>
          </p:grpSpPr>
          <p:grpSp>
            <p:nvGrpSpPr>
              <p:cNvPr id="461" name="Google Shape;461;p6"/>
              <p:cNvGrpSpPr/>
              <p:nvPr/>
            </p:nvGrpSpPr>
            <p:grpSpPr>
              <a:xfrm>
                <a:off x="3929014" y="1881638"/>
                <a:ext cx="286500" cy="321278"/>
                <a:chOff x="3929014" y="1881638"/>
                <a:chExt cx="286500" cy="321278"/>
              </a:xfrm>
            </p:grpSpPr>
            <p:cxnSp>
              <p:nvCxnSpPr>
                <p:cNvPr id="462" name="Google Shape;462;p6"/>
                <p:cNvCxnSpPr/>
                <p:nvPr/>
              </p:nvCxnSpPr>
              <p:spPr>
                <a:xfrm rot="10800000">
                  <a:off x="3988388" y="1881638"/>
                  <a:ext cx="0" cy="2919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463" name="Google Shape;463;p6"/>
                <p:cNvSpPr/>
                <p:nvPr/>
              </p:nvSpPr>
              <p:spPr>
                <a:xfrm>
                  <a:off x="3929014" y="2103016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64" name="Google Shape;464;p6"/>
              <p:cNvSpPr/>
              <p:nvPr/>
            </p:nvSpPr>
            <p:spPr>
              <a:xfrm>
                <a:off x="3891569" y="1779209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5" name="Google Shape;465;p6"/>
            <p:cNvGrpSpPr/>
            <p:nvPr/>
          </p:nvGrpSpPr>
          <p:grpSpPr>
            <a:xfrm>
              <a:off x="4252606" y="1496185"/>
              <a:ext cx="324722" cy="463587"/>
              <a:chOff x="4252606" y="1496185"/>
              <a:chExt cx="324722" cy="463587"/>
            </a:xfrm>
          </p:grpSpPr>
          <p:grpSp>
            <p:nvGrpSpPr>
              <p:cNvPr id="466" name="Google Shape;466;p6"/>
              <p:cNvGrpSpPr/>
              <p:nvPr/>
            </p:nvGrpSpPr>
            <p:grpSpPr>
              <a:xfrm>
                <a:off x="4290828" y="1496185"/>
                <a:ext cx="286500" cy="361376"/>
                <a:chOff x="4290828" y="1496185"/>
                <a:chExt cx="286500" cy="361376"/>
              </a:xfrm>
            </p:grpSpPr>
            <p:cxnSp>
              <p:nvCxnSpPr>
                <p:cNvPr id="467" name="Google Shape;467;p6"/>
                <p:cNvCxnSpPr/>
                <p:nvPr/>
              </p:nvCxnSpPr>
              <p:spPr>
                <a:xfrm rot="10800000">
                  <a:off x="4349995" y="1565661"/>
                  <a:ext cx="0" cy="2919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468" name="Google Shape;468;p6"/>
                <p:cNvSpPr/>
                <p:nvPr/>
              </p:nvSpPr>
              <p:spPr>
                <a:xfrm>
                  <a:off x="4290828" y="1496185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69" name="Google Shape;469;p6"/>
              <p:cNvSpPr/>
              <p:nvPr/>
            </p:nvSpPr>
            <p:spPr>
              <a:xfrm>
                <a:off x="4252606" y="1771972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0" name="Google Shape;470;p6"/>
            <p:cNvGrpSpPr/>
            <p:nvPr/>
          </p:nvGrpSpPr>
          <p:grpSpPr>
            <a:xfrm>
              <a:off x="4613643" y="1763716"/>
              <a:ext cx="325308" cy="439200"/>
              <a:chOff x="4613643" y="1763716"/>
              <a:chExt cx="325308" cy="439200"/>
            </a:xfrm>
          </p:grpSpPr>
          <p:grpSp>
            <p:nvGrpSpPr>
              <p:cNvPr id="471" name="Google Shape;471;p6"/>
              <p:cNvGrpSpPr/>
              <p:nvPr/>
            </p:nvGrpSpPr>
            <p:grpSpPr>
              <a:xfrm>
                <a:off x="4652451" y="1879538"/>
                <a:ext cx="286500" cy="323378"/>
                <a:chOff x="4652451" y="1879538"/>
                <a:chExt cx="286500" cy="323378"/>
              </a:xfrm>
            </p:grpSpPr>
            <p:cxnSp>
              <p:nvCxnSpPr>
                <p:cNvPr id="472" name="Google Shape;472;p6"/>
                <p:cNvCxnSpPr/>
                <p:nvPr/>
              </p:nvCxnSpPr>
              <p:spPr>
                <a:xfrm rot="10800000">
                  <a:off x="4707486" y="1879538"/>
                  <a:ext cx="0" cy="294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473" name="Google Shape;473;p6"/>
                <p:cNvSpPr/>
                <p:nvPr/>
              </p:nvSpPr>
              <p:spPr>
                <a:xfrm>
                  <a:off x="4652451" y="2103016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74" name="Google Shape;474;p6"/>
              <p:cNvSpPr/>
              <p:nvPr/>
            </p:nvSpPr>
            <p:spPr>
              <a:xfrm>
                <a:off x="4613643" y="1763716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"/>
          <p:cNvSpPr txBox="1"/>
          <p:nvPr>
            <p:ph type="title"/>
          </p:nvPr>
        </p:nvSpPr>
        <p:spPr>
          <a:xfrm>
            <a:off x="4829175" y="2028000"/>
            <a:ext cx="33816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SOLUTION</a:t>
            </a:r>
            <a:endParaRPr/>
          </a:p>
        </p:txBody>
      </p:sp>
      <p:pic>
        <p:nvPicPr>
          <p:cNvPr id="480" name="Google Shape;48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56200" y="539501"/>
            <a:ext cx="5628210" cy="3752124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7"/>
          <p:cNvSpPr/>
          <p:nvPr/>
        </p:nvSpPr>
        <p:spPr>
          <a:xfrm>
            <a:off x="413370" y="239650"/>
            <a:ext cx="599700" cy="599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7"/>
          <p:cNvSpPr txBox="1"/>
          <p:nvPr/>
        </p:nvSpPr>
        <p:spPr>
          <a:xfrm>
            <a:off x="5029249" y="2634317"/>
            <a:ext cx="3381600" cy="16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Let the computer and software do it for you.</a:t>
            </a:r>
            <a:br>
              <a:rPr b="0" i="0" lang="en-US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6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3" name="Google Shape;483;p7"/>
          <p:cNvGrpSpPr/>
          <p:nvPr/>
        </p:nvGrpSpPr>
        <p:grpSpPr>
          <a:xfrm>
            <a:off x="4714447" y="3657897"/>
            <a:ext cx="1430711" cy="751237"/>
            <a:chOff x="5159450" y="1919950"/>
            <a:chExt cx="1541050" cy="862500"/>
          </a:xfrm>
        </p:grpSpPr>
        <p:sp>
          <p:nvSpPr>
            <p:cNvPr id="484" name="Google Shape;484;p7"/>
            <p:cNvSpPr/>
            <p:nvPr/>
          </p:nvSpPr>
          <p:spPr>
            <a:xfrm>
              <a:off x="5216414" y="2060033"/>
              <a:ext cx="1436820" cy="600250"/>
            </a:xfrm>
            <a:custGeom>
              <a:rect b="b" l="l" r="r" t="t"/>
              <a:pathLst>
                <a:path extrusionOk="0" h="69253" w="165771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5" name="Google Shape;485;p7"/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</p:grpSpPr>
          <p:cxnSp>
            <p:nvCxnSpPr>
              <p:cNvPr id="486" name="Google Shape;486;p7"/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87" name="Google Shape;487;p7"/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488" name="Google Shape;488;p7"/>
          <p:cNvGrpSpPr/>
          <p:nvPr/>
        </p:nvGrpSpPr>
        <p:grpSpPr>
          <a:xfrm>
            <a:off x="5807683" y="709531"/>
            <a:ext cx="1424584" cy="1121853"/>
            <a:chOff x="6598259" y="2078634"/>
            <a:chExt cx="868881" cy="684240"/>
          </a:xfrm>
        </p:grpSpPr>
        <p:sp>
          <p:nvSpPr>
            <p:cNvPr id="489" name="Google Shape;489;p7"/>
            <p:cNvSpPr/>
            <p:nvPr/>
          </p:nvSpPr>
          <p:spPr>
            <a:xfrm>
              <a:off x="7165957" y="2159753"/>
              <a:ext cx="286185" cy="107120"/>
            </a:xfrm>
            <a:custGeom>
              <a:rect b="b" l="l" r="r" t="t"/>
              <a:pathLst>
                <a:path extrusionOk="0" h="18156" w="48506">
                  <a:moveTo>
                    <a:pt x="1" y="1"/>
                  </a:moveTo>
                  <a:lnTo>
                    <a:pt x="1" y="18156"/>
                  </a:lnTo>
                  <a:lnTo>
                    <a:pt x="48506" y="18156"/>
                  </a:lnTo>
                  <a:lnTo>
                    <a:pt x="48506" y="1"/>
                  </a:lnTo>
                  <a:close/>
                </a:path>
              </a:pathLst>
            </a:custGeom>
            <a:solidFill>
              <a:srgbClr val="B3C3CE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7"/>
            <p:cNvSpPr/>
            <p:nvPr/>
          </p:nvSpPr>
          <p:spPr>
            <a:xfrm>
              <a:off x="7085764" y="2536793"/>
              <a:ext cx="349475" cy="107120"/>
            </a:xfrm>
            <a:custGeom>
              <a:rect b="b" l="l" r="r" t="t"/>
              <a:pathLst>
                <a:path extrusionOk="0" h="18156" w="59233">
                  <a:moveTo>
                    <a:pt x="1" y="1"/>
                  </a:moveTo>
                  <a:lnTo>
                    <a:pt x="1" y="18156"/>
                  </a:lnTo>
                  <a:lnTo>
                    <a:pt x="59233" y="18156"/>
                  </a:lnTo>
                  <a:lnTo>
                    <a:pt x="59233" y="1"/>
                  </a:lnTo>
                  <a:close/>
                </a:path>
              </a:pathLst>
            </a:custGeom>
            <a:solidFill>
              <a:srgbClr val="374F6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7"/>
            <p:cNvSpPr/>
            <p:nvPr/>
          </p:nvSpPr>
          <p:spPr>
            <a:xfrm>
              <a:off x="6598259" y="2195183"/>
              <a:ext cx="271241" cy="107120"/>
            </a:xfrm>
            <a:custGeom>
              <a:rect b="b" l="l" r="r" t="t"/>
              <a:pathLst>
                <a:path extrusionOk="0" h="18156" w="45973">
                  <a:moveTo>
                    <a:pt x="1" y="0"/>
                  </a:moveTo>
                  <a:lnTo>
                    <a:pt x="1" y="18156"/>
                  </a:lnTo>
                  <a:lnTo>
                    <a:pt x="45972" y="18156"/>
                  </a:lnTo>
                  <a:lnTo>
                    <a:pt x="45972" y="0"/>
                  </a:lnTo>
                  <a:close/>
                </a:path>
              </a:pathLst>
            </a:custGeom>
            <a:solidFill>
              <a:srgbClr val="8FA1A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7"/>
            <p:cNvSpPr/>
            <p:nvPr/>
          </p:nvSpPr>
          <p:spPr>
            <a:xfrm>
              <a:off x="6604064" y="2370778"/>
              <a:ext cx="358696" cy="107126"/>
            </a:xfrm>
            <a:custGeom>
              <a:rect b="b" l="l" r="r" t="t"/>
              <a:pathLst>
                <a:path extrusionOk="0" h="18157" w="60796">
                  <a:moveTo>
                    <a:pt x="0" y="1"/>
                  </a:moveTo>
                  <a:lnTo>
                    <a:pt x="0" y="18156"/>
                  </a:lnTo>
                  <a:lnTo>
                    <a:pt x="60796" y="18156"/>
                  </a:lnTo>
                  <a:lnTo>
                    <a:pt x="60796" y="1"/>
                  </a:lnTo>
                  <a:close/>
                </a:path>
              </a:pathLst>
            </a:custGeom>
            <a:solidFill>
              <a:srgbClr val="C9D4D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7"/>
            <p:cNvSpPr/>
            <p:nvPr/>
          </p:nvSpPr>
          <p:spPr>
            <a:xfrm>
              <a:off x="6645158" y="2545743"/>
              <a:ext cx="358696" cy="109044"/>
            </a:xfrm>
            <a:custGeom>
              <a:rect b="b" l="l" r="r" t="t"/>
              <a:pathLst>
                <a:path extrusionOk="0" h="18482" w="60796">
                  <a:moveTo>
                    <a:pt x="1" y="0"/>
                  </a:moveTo>
                  <a:lnTo>
                    <a:pt x="1" y="18482"/>
                  </a:lnTo>
                  <a:lnTo>
                    <a:pt x="60796" y="18482"/>
                  </a:lnTo>
                  <a:lnTo>
                    <a:pt x="60796" y="0"/>
                  </a:lnTo>
                  <a:close/>
                </a:path>
              </a:pathLst>
            </a:custGeom>
            <a:solidFill>
              <a:srgbClr val="DBE3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7"/>
            <p:cNvSpPr/>
            <p:nvPr/>
          </p:nvSpPr>
          <p:spPr>
            <a:xfrm>
              <a:off x="7155838" y="2352960"/>
              <a:ext cx="311302" cy="107120"/>
            </a:xfrm>
            <a:custGeom>
              <a:rect b="b" l="l" r="r" t="t"/>
              <a:pathLst>
                <a:path extrusionOk="0" h="18156" w="52763">
                  <a:moveTo>
                    <a:pt x="0" y="0"/>
                  </a:moveTo>
                  <a:lnTo>
                    <a:pt x="0" y="18155"/>
                  </a:lnTo>
                  <a:lnTo>
                    <a:pt x="52763" y="18155"/>
                  </a:lnTo>
                  <a:lnTo>
                    <a:pt x="52763" y="0"/>
                  </a:lnTo>
                  <a:close/>
                </a:path>
              </a:pathLst>
            </a:custGeom>
            <a:solidFill>
              <a:srgbClr val="4F677B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5" name="Google Shape;495;p7"/>
            <p:cNvGrpSpPr/>
            <p:nvPr/>
          </p:nvGrpSpPr>
          <p:grpSpPr>
            <a:xfrm>
              <a:off x="6808175" y="2078634"/>
              <a:ext cx="452229" cy="684240"/>
              <a:chOff x="6808175" y="2078634"/>
              <a:chExt cx="452229" cy="684240"/>
            </a:xfrm>
          </p:grpSpPr>
          <p:sp>
            <p:nvSpPr>
              <p:cNvPr id="496" name="Google Shape;496;p7"/>
              <p:cNvSpPr/>
              <p:nvPr/>
            </p:nvSpPr>
            <p:spPr>
              <a:xfrm>
                <a:off x="7165957" y="2159753"/>
                <a:ext cx="94447" cy="107120"/>
              </a:xfrm>
              <a:custGeom>
                <a:rect b="b" l="l" r="r" t="t"/>
                <a:pathLst>
                  <a:path extrusionOk="0" h="18156" w="16008">
                    <a:moveTo>
                      <a:pt x="1" y="1"/>
                    </a:moveTo>
                    <a:lnTo>
                      <a:pt x="1" y="18156"/>
                    </a:lnTo>
                    <a:lnTo>
                      <a:pt x="16007" y="18156"/>
                    </a:lnTo>
                    <a:cubicBezTo>
                      <a:pt x="15291" y="11568"/>
                      <a:pt x="12904" y="5350"/>
                      <a:pt x="905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7"/>
              <p:cNvSpPr/>
              <p:nvPr/>
            </p:nvSpPr>
            <p:spPr>
              <a:xfrm>
                <a:off x="7085764" y="2536793"/>
                <a:ext cx="61100" cy="107120"/>
              </a:xfrm>
              <a:custGeom>
                <a:rect b="b" l="l" r="r" t="t"/>
                <a:pathLst>
                  <a:path extrusionOk="0" h="18156" w="10356">
                    <a:moveTo>
                      <a:pt x="1" y="1"/>
                    </a:moveTo>
                    <a:lnTo>
                      <a:pt x="1" y="18156"/>
                    </a:lnTo>
                    <a:lnTo>
                      <a:pt x="5804" y="18156"/>
                    </a:lnTo>
                    <a:cubicBezTo>
                      <a:pt x="5810" y="18084"/>
                      <a:pt x="5813" y="18013"/>
                      <a:pt x="5813" y="17941"/>
                    </a:cubicBezTo>
                    <a:cubicBezTo>
                      <a:pt x="5815" y="17225"/>
                      <a:pt x="5579" y="16528"/>
                      <a:pt x="5146" y="15958"/>
                    </a:cubicBezTo>
                    <a:cubicBezTo>
                      <a:pt x="5764" y="15144"/>
                      <a:pt x="5967" y="14089"/>
                      <a:pt x="5696" y="13103"/>
                    </a:cubicBezTo>
                    <a:cubicBezTo>
                      <a:pt x="6334" y="11805"/>
                      <a:pt x="6339" y="10352"/>
                      <a:pt x="6343" y="9017"/>
                    </a:cubicBezTo>
                    <a:lnTo>
                      <a:pt x="6343" y="8907"/>
                    </a:lnTo>
                    <a:cubicBezTo>
                      <a:pt x="6346" y="8040"/>
                      <a:pt x="6573" y="6922"/>
                      <a:pt x="6952" y="5914"/>
                    </a:cubicBezTo>
                    <a:cubicBezTo>
                      <a:pt x="7745" y="3797"/>
                      <a:pt x="8890" y="1817"/>
                      <a:pt x="1035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7"/>
              <p:cNvSpPr/>
              <p:nvPr/>
            </p:nvSpPr>
            <p:spPr>
              <a:xfrm>
                <a:off x="6808175" y="2195183"/>
                <a:ext cx="61325" cy="107120"/>
              </a:xfrm>
              <a:custGeom>
                <a:rect b="b" l="l" r="r" t="t"/>
                <a:pathLst>
                  <a:path extrusionOk="0" h="18156" w="10394">
                    <a:moveTo>
                      <a:pt x="3660" y="0"/>
                    </a:moveTo>
                    <a:cubicBezTo>
                      <a:pt x="1279" y="5051"/>
                      <a:pt x="19" y="10605"/>
                      <a:pt x="14" y="16353"/>
                    </a:cubicBezTo>
                    <a:cubicBezTo>
                      <a:pt x="11" y="16529"/>
                      <a:pt x="0" y="17161"/>
                      <a:pt x="51" y="18156"/>
                    </a:cubicBezTo>
                    <a:lnTo>
                      <a:pt x="10393" y="18156"/>
                    </a:lnTo>
                    <a:lnTo>
                      <a:pt x="10393" y="0"/>
                    </a:ln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7"/>
              <p:cNvSpPr/>
              <p:nvPr/>
            </p:nvSpPr>
            <p:spPr>
              <a:xfrm>
                <a:off x="6820441" y="2370778"/>
                <a:ext cx="142320" cy="107126"/>
              </a:xfrm>
              <a:custGeom>
                <a:rect b="b" l="l" r="r" t="t"/>
                <a:pathLst>
                  <a:path extrusionOk="0" h="18157" w="24122">
                    <a:moveTo>
                      <a:pt x="0" y="1"/>
                    </a:moveTo>
                    <a:cubicBezTo>
                      <a:pt x="1532" y="5312"/>
                      <a:pt x="4200" y="11690"/>
                      <a:pt x="8823" y="18156"/>
                    </a:cubicBezTo>
                    <a:lnTo>
                      <a:pt x="24122" y="18156"/>
                    </a:lnTo>
                    <a:lnTo>
                      <a:pt x="24122" y="1"/>
                    </a:lnTo>
                    <a:close/>
                  </a:path>
                </a:pathLst>
              </a:custGeom>
              <a:solidFill>
                <a:srgbClr val="A5B7C5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7"/>
              <p:cNvSpPr/>
              <p:nvPr/>
            </p:nvSpPr>
            <p:spPr>
              <a:xfrm>
                <a:off x="6929774" y="2545743"/>
                <a:ext cx="74092" cy="109044"/>
              </a:xfrm>
              <a:custGeom>
                <a:rect b="b" l="l" r="r" t="t"/>
                <a:pathLst>
                  <a:path extrusionOk="0" h="18482" w="12558">
                    <a:moveTo>
                      <a:pt x="0" y="0"/>
                    </a:moveTo>
                    <a:cubicBezTo>
                      <a:pt x="938" y="1387"/>
                      <a:pt x="1707" y="2855"/>
                      <a:pt x="2285" y="4397"/>
                    </a:cubicBezTo>
                    <a:cubicBezTo>
                      <a:pt x="2664" y="5405"/>
                      <a:pt x="2891" y="6523"/>
                      <a:pt x="2895" y="7390"/>
                    </a:cubicBezTo>
                    <a:lnTo>
                      <a:pt x="2895" y="7500"/>
                    </a:lnTo>
                    <a:cubicBezTo>
                      <a:pt x="2898" y="8835"/>
                      <a:pt x="2904" y="10288"/>
                      <a:pt x="3541" y="11586"/>
                    </a:cubicBezTo>
                    <a:cubicBezTo>
                      <a:pt x="3270" y="12572"/>
                      <a:pt x="3473" y="13627"/>
                      <a:pt x="4092" y="14441"/>
                    </a:cubicBezTo>
                    <a:cubicBezTo>
                      <a:pt x="3202" y="15613"/>
                      <a:pt x="3202" y="17235"/>
                      <a:pt x="4092" y="18407"/>
                    </a:cubicBezTo>
                    <a:cubicBezTo>
                      <a:pt x="4072" y="18431"/>
                      <a:pt x="4057" y="18457"/>
                      <a:pt x="4039" y="18482"/>
                    </a:cubicBezTo>
                    <a:lnTo>
                      <a:pt x="12558" y="18482"/>
                    </a:lnTo>
                    <a:lnTo>
                      <a:pt x="12558" y="0"/>
                    </a:lnTo>
                    <a:close/>
                  </a:path>
                </a:pathLst>
              </a:custGeom>
              <a:solidFill>
                <a:srgbClr val="CFD9E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7"/>
              <p:cNvSpPr/>
              <p:nvPr/>
            </p:nvSpPr>
            <p:spPr>
              <a:xfrm>
                <a:off x="7155838" y="2352960"/>
                <a:ext cx="98377" cy="107120"/>
              </a:xfrm>
              <a:custGeom>
                <a:rect b="b" l="l" r="r" t="t"/>
                <a:pathLst>
                  <a:path extrusionOk="0" h="18156" w="16674">
                    <a:moveTo>
                      <a:pt x="0" y="0"/>
                    </a:moveTo>
                    <a:lnTo>
                      <a:pt x="0" y="18155"/>
                    </a:lnTo>
                    <a:lnTo>
                      <a:pt x="9101" y="18155"/>
                    </a:lnTo>
                    <a:cubicBezTo>
                      <a:pt x="13299" y="11475"/>
                      <a:pt x="15509" y="5056"/>
                      <a:pt x="16674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02" name="Google Shape;502;p7"/>
              <p:cNvGrpSpPr/>
              <p:nvPr/>
            </p:nvGrpSpPr>
            <p:grpSpPr>
              <a:xfrm>
                <a:off x="6821586" y="2078634"/>
                <a:ext cx="426871" cy="684240"/>
                <a:chOff x="6821586" y="2078634"/>
                <a:chExt cx="426871" cy="684240"/>
              </a:xfrm>
            </p:grpSpPr>
            <p:grpSp>
              <p:nvGrpSpPr>
                <p:cNvPr id="503" name="Google Shape;503;p7"/>
                <p:cNvGrpSpPr/>
                <p:nvPr/>
              </p:nvGrpSpPr>
              <p:grpSpPr>
                <a:xfrm>
                  <a:off x="6821586" y="2078634"/>
                  <a:ext cx="426871" cy="684240"/>
                  <a:chOff x="6821586" y="2078634"/>
                  <a:chExt cx="426871" cy="684240"/>
                </a:xfrm>
              </p:grpSpPr>
              <p:sp>
                <p:nvSpPr>
                  <p:cNvPr id="504" name="Google Shape;504;p7"/>
                  <p:cNvSpPr/>
                  <p:nvPr/>
                </p:nvSpPr>
                <p:spPr>
                  <a:xfrm>
                    <a:off x="6990036" y="2693797"/>
                    <a:ext cx="89963" cy="69077"/>
                  </a:xfrm>
                  <a:custGeom>
                    <a:rect b="b" l="l" r="r" t="t"/>
                    <a:pathLst>
                      <a:path extrusionOk="0" h="11708" w="15248">
                        <a:moveTo>
                          <a:pt x="1" y="0"/>
                        </a:moveTo>
                        <a:lnTo>
                          <a:pt x="1" y="4083"/>
                        </a:lnTo>
                        <a:cubicBezTo>
                          <a:pt x="1" y="8276"/>
                          <a:pt x="3430" y="11707"/>
                          <a:pt x="7623" y="11707"/>
                        </a:cubicBezTo>
                        <a:cubicBezTo>
                          <a:pt x="11816" y="11707"/>
                          <a:pt x="15247" y="8276"/>
                          <a:pt x="15247" y="4083"/>
                        </a:cubicBezTo>
                        <a:lnTo>
                          <a:pt x="15247" y="0"/>
                        </a:lnTo>
                        <a:close/>
                      </a:path>
                    </a:pathLst>
                  </a:custGeom>
                  <a:solidFill>
                    <a:srgbClr val="EEF0F2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5" name="Google Shape;505;p7"/>
                  <p:cNvSpPr/>
                  <p:nvPr/>
                </p:nvSpPr>
                <p:spPr>
                  <a:xfrm>
                    <a:off x="6968649" y="2671926"/>
                    <a:ext cx="132738" cy="72712"/>
                  </a:xfrm>
                  <a:custGeom>
                    <a:rect b="b" l="l" r="r" t="t"/>
                    <a:pathLst>
                      <a:path extrusionOk="0" h="12324" w="22498">
                        <a:moveTo>
                          <a:pt x="1" y="0"/>
                        </a:moveTo>
                        <a:lnTo>
                          <a:pt x="1" y="2864"/>
                        </a:lnTo>
                        <a:cubicBezTo>
                          <a:pt x="1" y="8528"/>
                          <a:pt x="10476" y="12324"/>
                          <a:pt x="11248" y="12324"/>
                        </a:cubicBezTo>
                        <a:cubicBezTo>
                          <a:pt x="12022" y="12324"/>
                          <a:pt x="22498" y="7684"/>
                          <a:pt x="22498" y="2864"/>
                        </a:cubicBezTo>
                        <a:lnTo>
                          <a:pt x="22498" y="0"/>
                        </a:lnTo>
                        <a:close/>
                      </a:path>
                    </a:pathLst>
                  </a:custGeom>
                  <a:solidFill>
                    <a:srgbClr val="E3E7EA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6" name="Google Shape;506;p7"/>
                  <p:cNvSpPr/>
                  <p:nvPr/>
                </p:nvSpPr>
                <p:spPr>
                  <a:xfrm>
                    <a:off x="6968649" y="2679891"/>
                    <a:ext cx="132738" cy="64747"/>
                  </a:xfrm>
                  <a:custGeom>
                    <a:rect b="b" l="l" r="r" t="t"/>
                    <a:pathLst>
                      <a:path extrusionOk="0" h="10974" w="22498">
                        <a:moveTo>
                          <a:pt x="1" y="1"/>
                        </a:moveTo>
                        <a:lnTo>
                          <a:pt x="1" y="1514"/>
                        </a:lnTo>
                        <a:cubicBezTo>
                          <a:pt x="1" y="7178"/>
                          <a:pt x="10476" y="10974"/>
                          <a:pt x="11248" y="10974"/>
                        </a:cubicBezTo>
                        <a:cubicBezTo>
                          <a:pt x="12022" y="10974"/>
                          <a:pt x="22498" y="6335"/>
                          <a:pt x="22498" y="1514"/>
                        </a:cubicBezTo>
                        <a:lnTo>
                          <a:pt x="22498" y="1"/>
                        </a:lnTo>
                        <a:cubicBezTo>
                          <a:pt x="22498" y="4821"/>
                          <a:pt x="12022" y="9459"/>
                          <a:pt x="11248" y="9459"/>
                        </a:cubicBezTo>
                        <a:cubicBezTo>
                          <a:pt x="10476" y="9459"/>
                          <a:pt x="1" y="5665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7" name="Google Shape;507;p7"/>
                  <p:cNvSpPr/>
                  <p:nvPr/>
                </p:nvSpPr>
                <p:spPr>
                  <a:xfrm>
                    <a:off x="6969091" y="2693467"/>
                    <a:ext cx="131729" cy="11765"/>
                  </a:xfrm>
                  <a:custGeom>
                    <a:rect b="b" l="l" r="r" t="t"/>
                    <a:pathLst>
                      <a:path extrusionOk="0" h="1994" w="22327">
                        <a:moveTo>
                          <a:pt x="52" y="1"/>
                        </a:moveTo>
                        <a:cubicBezTo>
                          <a:pt x="34" y="1"/>
                          <a:pt x="18" y="4"/>
                          <a:pt x="1" y="4"/>
                        </a:cubicBezTo>
                        <a:cubicBezTo>
                          <a:pt x="122" y="701"/>
                          <a:pt x="392" y="1367"/>
                          <a:pt x="778" y="1994"/>
                        </a:cubicBezTo>
                        <a:lnTo>
                          <a:pt x="21362" y="1994"/>
                        </a:lnTo>
                        <a:cubicBezTo>
                          <a:pt x="21834" y="1347"/>
                          <a:pt x="22173" y="680"/>
                          <a:pt x="22326" y="2"/>
                        </a:cubicBezTo>
                        <a:cubicBezTo>
                          <a:pt x="22316" y="2"/>
                          <a:pt x="22307" y="1"/>
                          <a:pt x="22297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8" name="Google Shape;508;p7"/>
                  <p:cNvSpPr/>
                  <p:nvPr/>
                </p:nvSpPr>
                <p:spPr>
                  <a:xfrm>
                    <a:off x="6821586" y="2078634"/>
                    <a:ext cx="426871" cy="544694"/>
                  </a:xfrm>
                  <a:custGeom>
                    <a:rect b="b" l="l" r="r" t="t"/>
                    <a:pathLst>
                      <a:path extrusionOk="0" h="92321" w="72351">
                        <a:moveTo>
                          <a:pt x="36174" y="1"/>
                        </a:moveTo>
                        <a:cubicBezTo>
                          <a:pt x="16216" y="1"/>
                          <a:pt x="37" y="16180"/>
                          <a:pt x="37" y="36140"/>
                        </a:cubicBezTo>
                        <a:cubicBezTo>
                          <a:pt x="37" y="36140"/>
                          <a:pt x="0" y="37141"/>
                          <a:pt x="140" y="38891"/>
                        </a:cubicBezTo>
                        <a:cubicBezTo>
                          <a:pt x="143" y="38928"/>
                          <a:pt x="147" y="38965"/>
                          <a:pt x="149" y="39003"/>
                        </a:cubicBezTo>
                        <a:cubicBezTo>
                          <a:pt x="164" y="39192"/>
                          <a:pt x="182" y="39386"/>
                          <a:pt x="201" y="39590"/>
                        </a:cubicBezTo>
                        <a:cubicBezTo>
                          <a:pt x="222" y="39817"/>
                          <a:pt x="246" y="40044"/>
                          <a:pt x="273" y="40271"/>
                        </a:cubicBezTo>
                        <a:cubicBezTo>
                          <a:pt x="281" y="40354"/>
                          <a:pt x="292" y="40436"/>
                          <a:pt x="301" y="40521"/>
                        </a:cubicBezTo>
                        <a:cubicBezTo>
                          <a:pt x="313" y="40621"/>
                          <a:pt x="325" y="40722"/>
                          <a:pt x="337" y="40822"/>
                        </a:cubicBezTo>
                        <a:cubicBezTo>
                          <a:pt x="1211" y="47845"/>
                          <a:pt x="4544" y="61615"/>
                          <a:pt x="17111" y="74112"/>
                        </a:cubicBezTo>
                        <a:cubicBezTo>
                          <a:pt x="19581" y="76568"/>
                          <a:pt x="21548" y="79501"/>
                          <a:pt x="22771" y="82763"/>
                        </a:cubicBezTo>
                        <a:cubicBezTo>
                          <a:pt x="23307" y="84192"/>
                          <a:pt x="23522" y="85567"/>
                          <a:pt x="23526" y="86552"/>
                        </a:cubicBezTo>
                        <a:cubicBezTo>
                          <a:pt x="23540" y="90527"/>
                          <a:pt x="23421" y="92321"/>
                          <a:pt x="36174" y="92321"/>
                        </a:cubicBezTo>
                        <a:cubicBezTo>
                          <a:pt x="48929" y="92321"/>
                          <a:pt x="48811" y="90527"/>
                          <a:pt x="48825" y="86552"/>
                        </a:cubicBezTo>
                        <a:cubicBezTo>
                          <a:pt x="48828" y="85567"/>
                          <a:pt x="49043" y="84192"/>
                          <a:pt x="49579" y="82763"/>
                        </a:cubicBezTo>
                        <a:cubicBezTo>
                          <a:pt x="50802" y="79501"/>
                          <a:pt x="52769" y="76568"/>
                          <a:pt x="55240" y="74112"/>
                        </a:cubicBezTo>
                        <a:cubicBezTo>
                          <a:pt x="67806" y="61615"/>
                          <a:pt x="71138" y="47845"/>
                          <a:pt x="72011" y="40822"/>
                        </a:cubicBezTo>
                        <a:cubicBezTo>
                          <a:pt x="72025" y="40722"/>
                          <a:pt x="72038" y="40621"/>
                          <a:pt x="72050" y="40521"/>
                        </a:cubicBezTo>
                        <a:cubicBezTo>
                          <a:pt x="72059" y="40436"/>
                          <a:pt x="72069" y="40354"/>
                          <a:pt x="72078" y="40271"/>
                        </a:cubicBezTo>
                        <a:cubicBezTo>
                          <a:pt x="72104" y="40044"/>
                          <a:pt x="72127" y="39817"/>
                          <a:pt x="72149" y="39590"/>
                        </a:cubicBezTo>
                        <a:cubicBezTo>
                          <a:pt x="72169" y="39386"/>
                          <a:pt x="72186" y="39192"/>
                          <a:pt x="72202" y="39003"/>
                        </a:cubicBezTo>
                        <a:cubicBezTo>
                          <a:pt x="72205" y="38966"/>
                          <a:pt x="72207" y="38928"/>
                          <a:pt x="72211" y="38891"/>
                        </a:cubicBezTo>
                        <a:cubicBezTo>
                          <a:pt x="72350" y="37141"/>
                          <a:pt x="72314" y="36140"/>
                          <a:pt x="72314" y="36140"/>
                        </a:cubicBezTo>
                        <a:cubicBezTo>
                          <a:pt x="72314" y="16180"/>
                          <a:pt x="56134" y="1"/>
                          <a:pt x="36174" y="1"/>
                        </a:cubicBezTo>
                        <a:close/>
                      </a:path>
                    </a:pathLst>
                  </a:custGeom>
                  <a:solidFill>
                    <a:srgbClr val="FEFEFE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9" name="Google Shape;509;p7"/>
                  <p:cNvSpPr/>
                  <p:nvPr/>
                </p:nvSpPr>
                <p:spPr>
                  <a:xfrm>
                    <a:off x="6984514" y="2448953"/>
                    <a:ext cx="101008" cy="164409"/>
                  </a:xfrm>
                  <a:custGeom>
                    <a:rect b="b" l="l" r="r" t="t"/>
                    <a:pathLst>
                      <a:path extrusionOk="0" h="27866" w="17120">
                        <a:moveTo>
                          <a:pt x="1" y="0"/>
                        </a:moveTo>
                        <a:lnTo>
                          <a:pt x="4920" y="27866"/>
                        </a:lnTo>
                        <a:lnTo>
                          <a:pt x="12200" y="27866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DF1F3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0" name="Google Shape;510;p7"/>
                  <p:cNvSpPr/>
                  <p:nvPr/>
                </p:nvSpPr>
                <p:spPr>
                  <a:xfrm>
                    <a:off x="6984514" y="2448953"/>
                    <a:ext cx="101008" cy="140963"/>
                  </a:xfrm>
                  <a:custGeom>
                    <a:rect b="b" l="l" r="r" t="t"/>
                    <a:pathLst>
                      <a:path extrusionOk="0" h="23892" w="17120">
                        <a:moveTo>
                          <a:pt x="1" y="0"/>
                        </a:moveTo>
                        <a:lnTo>
                          <a:pt x="4218" y="23891"/>
                        </a:lnTo>
                        <a:lnTo>
                          <a:pt x="12902" y="23891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1" name="Google Shape;511;p7"/>
                  <p:cNvSpPr/>
                  <p:nvPr/>
                </p:nvSpPr>
                <p:spPr>
                  <a:xfrm>
                    <a:off x="7012451" y="2607162"/>
                    <a:ext cx="45141" cy="6201"/>
                  </a:xfrm>
                  <a:custGeom>
                    <a:rect b="b" l="l" r="r" t="t"/>
                    <a:pathLst>
                      <a:path extrusionOk="0" h="1051" w="7651">
                        <a:moveTo>
                          <a:pt x="0" y="1"/>
                        </a:moveTo>
                        <a:lnTo>
                          <a:pt x="185" y="1051"/>
                        </a:lnTo>
                        <a:lnTo>
                          <a:pt x="7465" y="1051"/>
                        </a:lnTo>
                        <a:lnTo>
                          <a:pt x="7650" y="1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2" name="Google Shape;512;p7"/>
                  <p:cNvSpPr/>
                  <p:nvPr/>
                </p:nvSpPr>
                <p:spPr>
                  <a:xfrm>
                    <a:off x="6968649" y="2664244"/>
                    <a:ext cx="132738" cy="25199"/>
                  </a:xfrm>
                  <a:custGeom>
                    <a:rect b="b" l="l" r="r" t="t"/>
                    <a:pathLst>
                      <a:path extrusionOk="0" h="4271" w="22498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3" name="Google Shape;513;p7"/>
                  <p:cNvSpPr/>
                  <p:nvPr/>
                </p:nvSpPr>
                <p:spPr>
                  <a:xfrm>
                    <a:off x="6968649" y="2667389"/>
                    <a:ext cx="132738" cy="11776"/>
                  </a:xfrm>
                  <a:custGeom>
                    <a:rect b="b" l="l" r="r" t="t"/>
                    <a:pathLst>
                      <a:path extrusionOk="0" h="1996" w="22498">
                        <a:moveTo>
                          <a:pt x="22185" y="1"/>
                        </a:moveTo>
                        <a:lnTo>
                          <a:pt x="314" y="2"/>
                        </a:lnTo>
                        <a:cubicBezTo>
                          <a:pt x="113" y="247"/>
                          <a:pt x="3" y="556"/>
                          <a:pt x="1" y="874"/>
                        </a:cubicBezTo>
                        <a:lnTo>
                          <a:pt x="1" y="1880"/>
                        </a:lnTo>
                        <a:cubicBezTo>
                          <a:pt x="1" y="1915"/>
                          <a:pt x="8" y="1948"/>
                          <a:pt x="11" y="1983"/>
                        </a:cubicBezTo>
                        <a:cubicBezTo>
                          <a:pt x="48" y="1990"/>
                          <a:pt x="88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0" y="1994"/>
                          <a:pt x="22449" y="1990"/>
                          <a:pt x="22487" y="1983"/>
                        </a:cubicBezTo>
                        <a:cubicBezTo>
                          <a:pt x="22491" y="1948"/>
                          <a:pt x="22498" y="1915"/>
                          <a:pt x="22498" y="1880"/>
                        </a:cubicBezTo>
                        <a:lnTo>
                          <a:pt x="22498" y="872"/>
                        </a:lnTo>
                        <a:cubicBezTo>
                          <a:pt x="22496" y="554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4" name="Google Shape;514;p7"/>
                  <p:cNvSpPr/>
                  <p:nvPr/>
                </p:nvSpPr>
                <p:spPr>
                  <a:xfrm>
                    <a:off x="6963510" y="2683549"/>
                    <a:ext cx="143022" cy="11776"/>
                  </a:xfrm>
                  <a:custGeom>
                    <a:rect b="b" l="l" r="r" t="t"/>
                    <a:pathLst>
                      <a:path extrusionOk="0" h="1996" w="24241">
                        <a:moveTo>
                          <a:pt x="46" y="1"/>
                        </a:moveTo>
                        <a:cubicBezTo>
                          <a:pt x="19" y="1"/>
                          <a:pt x="0" y="22"/>
                          <a:pt x="0" y="46"/>
                        </a:cubicBezTo>
                        <a:lnTo>
                          <a:pt x="0" y="1951"/>
                        </a:lnTo>
                        <a:cubicBezTo>
                          <a:pt x="0" y="1975"/>
                          <a:pt x="19" y="1996"/>
                          <a:pt x="46" y="1996"/>
                        </a:cubicBezTo>
                        <a:lnTo>
                          <a:pt x="24195" y="1996"/>
                        </a:lnTo>
                        <a:cubicBezTo>
                          <a:pt x="24219" y="1996"/>
                          <a:pt x="24240" y="1975"/>
                          <a:pt x="24240" y="1951"/>
                        </a:cubicBezTo>
                        <a:lnTo>
                          <a:pt x="24240" y="46"/>
                        </a:lnTo>
                        <a:cubicBezTo>
                          <a:pt x="24240" y="22"/>
                          <a:pt x="24219" y="1"/>
                          <a:pt x="24195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5" name="Google Shape;515;p7"/>
                  <p:cNvSpPr/>
                  <p:nvPr/>
                </p:nvSpPr>
                <p:spPr>
                  <a:xfrm>
                    <a:off x="6968649" y="2642639"/>
                    <a:ext cx="132738" cy="25199"/>
                  </a:xfrm>
                  <a:custGeom>
                    <a:rect b="b" l="l" r="r" t="t"/>
                    <a:pathLst>
                      <a:path extrusionOk="0" h="4271" w="22498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1"/>
                          <a:pt x="93" y="4271"/>
                        </a:cubicBezTo>
                        <a:lnTo>
                          <a:pt x="22405" y="4271"/>
                        </a:lnTo>
                        <a:cubicBezTo>
                          <a:pt x="22456" y="4271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6" name="Google Shape;516;p7"/>
                  <p:cNvSpPr/>
                  <p:nvPr/>
                </p:nvSpPr>
                <p:spPr>
                  <a:xfrm>
                    <a:off x="6968649" y="2643990"/>
                    <a:ext cx="132738" cy="11776"/>
                  </a:xfrm>
                  <a:custGeom>
                    <a:rect b="b" l="l" r="r" t="t"/>
                    <a:pathLst>
                      <a:path extrusionOk="0" h="1996" w="22498">
                        <a:moveTo>
                          <a:pt x="642" y="1"/>
                        </a:moveTo>
                        <a:cubicBezTo>
                          <a:pt x="242" y="259"/>
                          <a:pt x="1" y="701"/>
                          <a:pt x="1" y="1177"/>
                        </a:cubicBezTo>
                        <a:lnTo>
                          <a:pt x="1" y="1984"/>
                        </a:lnTo>
                        <a:cubicBezTo>
                          <a:pt x="41" y="1991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91"/>
                          <a:pt x="22498" y="1984"/>
                        </a:cubicBezTo>
                        <a:lnTo>
                          <a:pt x="22498" y="1177"/>
                        </a:lnTo>
                        <a:cubicBezTo>
                          <a:pt x="22496" y="701"/>
                          <a:pt x="22255" y="259"/>
                          <a:pt x="21856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7" name="Google Shape;517;p7"/>
                  <p:cNvSpPr/>
                  <p:nvPr/>
                </p:nvSpPr>
                <p:spPr>
                  <a:xfrm>
                    <a:off x="6963510" y="2660156"/>
                    <a:ext cx="143022" cy="11776"/>
                  </a:xfrm>
                  <a:custGeom>
                    <a:rect b="b" l="l" r="r" t="t"/>
                    <a:pathLst>
                      <a:path extrusionOk="0" h="1996" w="24241">
                        <a:moveTo>
                          <a:pt x="998" y="0"/>
                        </a:moveTo>
                        <a:cubicBezTo>
                          <a:pt x="447" y="2"/>
                          <a:pt x="2" y="447"/>
                          <a:pt x="0" y="998"/>
                        </a:cubicBezTo>
                        <a:cubicBezTo>
                          <a:pt x="2" y="1548"/>
                          <a:pt x="447" y="1993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3"/>
                          <a:pt x="24239" y="1548"/>
                          <a:pt x="24240" y="998"/>
                        </a:cubicBezTo>
                        <a:cubicBezTo>
                          <a:pt x="24239" y="447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8" name="Google Shape;518;p7"/>
                  <p:cNvSpPr/>
                  <p:nvPr/>
                </p:nvSpPr>
                <p:spPr>
                  <a:xfrm>
                    <a:off x="6968649" y="2617451"/>
                    <a:ext cx="132738" cy="25193"/>
                  </a:xfrm>
                  <a:custGeom>
                    <a:rect b="b" l="l" r="r" t="t"/>
                    <a:pathLst>
                      <a:path extrusionOk="0" h="4270" w="22498">
                        <a:moveTo>
                          <a:pt x="93" y="0"/>
                        </a:moveTo>
                        <a:cubicBezTo>
                          <a:pt x="43" y="0"/>
                          <a:pt x="1" y="42"/>
                          <a:pt x="1" y="94"/>
                        </a:cubicBezTo>
                        <a:lnTo>
                          <a:pt x="1" y="4176"/>
                        </a:lnTo>
                        <a:cubicBezTo>
                          <a:pt x="1" y="4228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8"/>
                          <a:pt x="22498" y="4176"/>
                        </a:cubicBezTo>
                        <a:lnTo>
                          <a:pt x="22498" y="94"/>
                        </a:lnTo>
                        <a:cubicBezTo>
                          <a:pt x="22498" y="42"/>
                          <a:pt x="22456" y="0"/>
                          <a:pt x="22405" y="0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9" name="Google Shape;519;p7"/>
                  <p:cNvSpPr/>
                  <p:nvPr/>
                </p:nvSpPr>
                <p:spPr>
                  <a:xfrm>
                    <a:off x="6968649" y="2620590"/>
                    <a:ext cx="132738" cy="11782"/>
                  </a:xfrm>
                  <a:custGeom>
                    <a:rect b="b" l="l" r="r" t="t"/>
                    <a:pathLst>
                      <a:path extrusionOk="0" h="1997" w="22498">
                        <a:moveTo>
                          <a:pt x="314" y="1"/>
                        </a:moveTo>
                        <a:cubicBezTo>
                          <a:pt x="113" y="247"/>
                          <a:pt x="3" y="555"/>
                          <a:pt x="1" y="873"/>
                        </a:cubicBezTo>
                        <a:lnTo>
                          <a:pt x="1" y="1982"/>
                        </a:lnTo>
                        <a:cubicBezTo>
                          <a:pt x="41" y="1989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89"/>
                          <a:pt x="22498" y="1982"/>
                        </a:cubicBezTo>
                        <a:lnTo>
                          <a:pt x="22498" y="873"/>
                        </a:lnTo>
                        <a:cubicBezTo>
                          <a:pt x="22496" y="555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0" name="Google Shape;520;p7"/>
                  <p:cNvSpPr/>
                  <p:nvPr/>
                </p:nvSpPr>
                <p:spPr>
                  <a:xfrm>
                    <a:off x="6963510" y="2613357"/>
                    <a:ext cx="143022" cy="11765"/>
                  </a:xfrm>
                  <a:custGeom>
                    <a:rect b="b" l="l" r="r" t="t"/>
                    <a:pathLst>
                      <a:path extrusionOk="0" h="1994" w="24241">
                        <a:moveTo>
                          <a:pt x="998" y="1"/>
                        </a:moveTo>
                        <a:cubicBezTo>
                          <a:pt x="447" y="2"/>
                          <a:pt x="2" y="448"/>
                          <a:pt x="0" y="996"/>
                        </a:cubicBezTo>
                        <a:cubicBezTo>
                          <a:pt x="2" y="1547"/>
                          <a:pt x="447" y="1992"/>
                          <a:pt x="998" y="1994"/>
                        </a:cubicBezTo>
                        <a:lnTo>
                          <a:pt x="23243" y="1994"/>
                        </a:lnTo>
                        <a:cubicBezTo>
                          <a:pt x="23793" y="1992"/>
                          <a:pt x="24239" y="1547"/>
                          <a:pt x="24240" y="996"/>
                        </a:cubicBezTo>
                        <a:cubicBezTo>
                          <a:pt x="24239" y="448"/>
                          <a:pt x="23793" y="2"/>
                          <a:pt x="23243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1" name="Google Shape;521;p7"/>
                  <p:cNvSpPr/>
                  <p:nvPr/>
                </p:nvSpPr>
                <p:spPr>
                  <a:xfrm>
                    <a:off x="6850372" y="2107302"/>
                    <a:ext cx="369293" cy="477399"/>
                  </a:xfrm>
                  <a:custGeom>
                    <a:rect b="b" l="l" r="r" t="t"/>
                    <a:pathLst>
                      <a:path extrusionOk="0" h="80915" w="62592">
                        <a:moveTo>
                          <a:pt x="31297" y="0"/>
                        </a:moveTo>
                        <a:cubicBezTo>
                          <a:pt x="14049" y="0"/>
                          <a:pt x="16" y="14032"/>
                          <a:pt x="16" y="31281"/>
                        </a:cubicBezTo>
                        <a:lnTo>
                          <a:pt x="16" y="31387"/>
                        </a:lnTo>
                        <a:lnTo>
                          <a:pt x="13" y="31445"/>
                        </a:lnTo>
                        <a:cubicBezTo>
                          <a:pt x="11" y="31548"/>
                          <a:pt x="1" y="32341"/>
                          <a:pt x="104" y="33646"/>
                        </a:cubicBezTo>
                        <a:lnTo>
                          <a:pt x="104" y="33657"/>
                        </a:lnTo>
                        <a:lnTo>
                          <a:pt x="104" y="33667"/>
                        </a:lnTo>
                        <a:lnTo>
                          <a:pt x="105" y="33683"/>
                        </a:lnTo>
                        <a:lnTo>
                          <a:pt x="111" y="33746"/>
                        </a:lnTo>
                        <a:cubicBezTo>
                          <a:pt x="125" y="33912"/>
                          <a:pt x="139" y="34083"/>
                          <a:pt x="156" y="34265"/>
                        </a:cubicBezTo>
                        <a:cubicBezTo>
                          <a:pt x="175" y="34469"/>
                          <a:pt x="198" y="34667"/>
                          <a:pt x="219" y="34862"/>
                        </a:cubicBezTo>
                        <a:lnTo>
                          <a:pt x="245" y="35093"/>
                        </a:lnTo>
                        <a:lnTo>
                          <a:pt x="257" y="35191"/>
                        </a:lnTo>
                        <a:cubicBezTo>
                          <a:pt x="264" y="35241"/>
                          <a:pt x="270" y="35290"/>
                          <a:pt x="277" y="35341"/>
                        </a:cubicBezTo>
                        <a:lnTo>
                          <a:pt x="278" y="35353"/>
                        </a:lnTo>
                        <a:lnTo>
                          <a:pt x="278" y="35364"/>
                        </a:lnTo>
                        <a:cubicBezTo>
                          <a:pt x="1082" y="41822"/>
                          <a:pt x="4150" y="54364"/>
                          <a:pt x="15656" y="65807"/>
                        </a:cubicBezTo>
                        <a:cubicBezTo>
                          <a:pt x="18711" y="68844"/>
                          <a:pt x="20993" y="72340"/>
                          <a:pt x="22440" y="76197"/>
                        </a:cubicBezTo>
                        <a:cubicBezTo>
                          <a:pt x="22707" y="76910"/>
                          <a:pt x="22927" y="77638"/>
                          <a:pt x="23098" y="78379"/>
                        </a:cubicBezTo>
                        <a:cubicBezTo>
                          <a:pt x="23441" y="79855"/>
                          <a:pt x="24733" y="80914"/>
                          <a:pt x="26250" y="80914"/>
                        </a:cubicBezTo>
                        <a:lnTo>
                          <a:pt x="36339" y="80914"/>
                        </a:lnTo>
                        <a:cubicBezTo>
                          <a:pt x="37855" y="80914"/>
                          <a:pt x="39148" y="79855"/>
                          <a:pt x="39491" y="78379"/>
                        </a:cubicBezTo>
                        <a:cubicBezTo>
                          <a:pt x="39662" y="77638"/>
                          <a:pt x="39882" y="76910"/>
                          <a:pt x="40149" y="76197"/>
                        </a:cubicBezTo>
                        <a:cubicBezTo>
                          <a:pt x="41596" y="72340"/>
                          <a:pt x="43879" y="68844"/>
                          <a:pt x="46933" y="65807"/>
                        </a:cubicBezTo>
                        <a:cubicBezTo>
                          <a:pt x="58441" y="54364"/>
                          <a:pt x="61509" y="41822"/>
                          <a:pt x="62312" y="35364"/>
                        </a:cubicBezTo>
                        <a:lnTo>
                          <a:pt x="62314" y="35351"/>
                        </a:lnTo>
                        <a:lnTo>
                          <a:pt x="62314" y="35341"/>
                        </a:lnTo>
                        <a:cubicBezTo>
                          <a:pt x="62321" y="35290"/>
                          <a:pt x="62326" y="35240"/>
                          <a:pt x="62333" y="35191"/>
                        </a:cubicBezTo>
                        <a:lnTo>
                          <a:pt x="62346" y="35091"/>
                        </a:lnTo>
                        <a:lnTo>
                          <a:pt x="62370" y="34871"/>
                        </a:lnTo>
                        <a:cubicBezTo>
                          <a:pt x="62393" y="34667"/>
                          <a:pt x="62414" y="34469"/>
                          <a:pt x="62433" y="34272"/>
                        </a:cubicBezTo>
                        <a:cubicBezTo>
                          <a:pt x="62452" y="34083"/>
                          <a:pt x="62466" y="33912"/>
                          <a:pt x="62480" y="33746"/>
                        </a:cubicBezTo>
                        <a:lnTo>
                          <a:pt x="62485" y="33681"/>
                        </a:lnTo>
                        <a:lnTo>
                          <a:pt x="62487" y="33662"/>
                        </a:lnTo>
                        <a:cubicBezTo>
                          <a:pt x="62592" y="32338"/>
                          <a:pt x="62581" y="31543"/>
                          <a:pt x="62580" y="31443"/>
                        </a:cubicBezTo>
                        <a:lnTo>
                          <a:pt x="62574" y="31345"/>
                        </a:lnTo>
                        <a:lnTo>
                          <a:pt x="62576" y="31281"/>
                        </a:lnTo>
                        <a:cubicBezTo>
                          <a:pt x="62576" y="14032"/>
                          <a:pt x="48544" y="0"/>
                          <a:pt x="31297" y="0"/>
                        </a:cubicBezTo>
                        <a:close/>
                      </a:path>
                    </a:pathLst>
                  </a:custGeom>
                  <a:solidFill>
                    <a:srgbClr val="F3F5F7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2" name="Google Shape;522;p7"/>
                  <p:cNvSpPr/>
                  <p:nvPr/>
                </p:nvSpPr>
                <p:spPr>
                  <a:xfrm>
                    <a:off x="6963510" y="2636756"/>
                    <a:ext cx="143022" cy="11776"/>
                  </a:xfrm>
                  <a:custGeom>
                    <a:rect b="b" l="l" r="r" t="t"/>
                    <a:pathLst>
                      <a:path extrusionOk="0" h="1996" w="24241">
                        <a:moveTo>
                          <a:pt x="998" y="0"/>
                        </a:moveTo>
                        <a:cubicBezTo>
                          <a:pt x="447" y="2"/>
                          <a:pt x="2" y="448"/>
                          <a:pt x="0" y="998"/>
                        </a:cubicBezTo>
                        <a:cubicBezTo>
                          <a:pt x="2" y="1548"/>
                          <a:pt x="447" y="1994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4"/>
                          <a:pt x="24239" y="1548"/>
                          <a:pt x="24240" y="998"/>
                        </a:cubicBezTo>
                        <a:cubicBezTo>
                          <a:pt x="24239" y="448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23" name="Google Shape;523;p7"/>
                <p:cNvSpPr/>
                <p:nvPr/>
              </p:nvSpPr>
              <p:spPr>
                <a:xfrm>
                  <a:off x="7046588" y="2275942"/>
                  <a:ext cx="173076" cy="113894"/>
                </a:xfrm>
                <a:custGeom>
                  <a:rect b="b" l="l" r="r" t="t"/>
                  <a:pathLst>
                    <a:path extrusionOk="0" h="19304" w="29335">
                      <a:moveTo>
                        <a:pt x="0" y="0"/>
                      </a:moveTo>
                      <a:lnTo>
                        <a:pt x="0" y="19303"/>
                      </a:lnTo>
                      <a:lnTo>
                        <a:pt x="25725" y="19303"/>
                      </a:lnTo>
                      <a:cubicBezTo>
                        <a:pt x="27782" y="14272"/>
                        <a:pt x="28673" y="9841"/>
                        <a:pt x="29054" y="6781"/>
                      </a:cubicBezTo>
                      <a:lnTo>
                        <a:pt x="29055" y="6770"/>
                      </a:lnTo>
                      <a:lnTo>
                        <a:pt x="29057" y="6758"/>
                      </a:lnTo>
                      <a:cubicBezTo>
                        <a:pt x="29064" y="6707"/>
                        <a:pt x="29069" y="6657"/>
                        <a:pt x="29075" y="6608"/>
                      </a:cubicBezTo>
                      <a:lnTo>
                        <a:pt x="29087" y="6508"/>
                      </a:lnTo>
                      <a:lnTo>
                        <a:pt x="29113" y="6288"/>
                      </a:lnTo>
                      <a:cubicBezTo>
                        <a:pt x="29136" y="6084"/>
                        <a:pt x="29157" y="5886"/>
                        <a:pt x="29176" y="5689"/>
                      </a:cubicBezTo>
                      <a:cubicBezTo>
                        <a:pt x="29193" y="5500"/>
                        <a:pt x="29209" y="5329"/>
                        <a:pt x="29221" y="5163"/>
                      </a:cubicBezTo>
                      <a:lnTo>
                        <a:pt x="29227" y="5098"/>
                      </a:lnTo>
                      <a:lnTo>
                        <a:pt x="29228" y="5079"/>
                      </a:lnTo>
                      <a:cubicBezTo>
                        <a:pt x="29335" y="3755"/>
                        <a:pt x="29323" y="2960"/>
                        <a:pt x="29321" y="2860"/>
                      </a:cubicBezTo>
                      <a:lnTo>
                        <a:pt x="29316" y="2762"/>
                      </a:lnTo>
                      <a:lnTo>
                        <a:pt x="29317" y="2698"/>
                      </a:lnTo>
                      <a:cubicBezTo>
                        <a:pt x="29317" y="1789"/>
                        <a:pt x="29277" y="890"/>
                        <a:pt x="29200" y="0"/>
                      </a:cubicBezTo>
                      <a:close/>
                    </a:path>
                  </a:pathLst>
                </a:custGeom>
                <a:solidFill>
                  <a:srgbClr val="4F677B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4" name="Google Shape;524;p7"/>
                <p:cNvSpPr/>
                <p:nvPr/>
              </p:nvSpPr>
              <p:spPr>
                <a:xfrm>
                  <a:off x="7046588" y="2107680"/>
                  <a:ext cx="168811" cy="145128"/>
                </a:xfrm>
                <a:custGeom>
                  <a:rect b="b" l="l" r="r" t="t"/>
                  <a:pathLst>
                    <a:path extrusionOk="0" h="24598" w="28612">
                      <a:moveTo>
                        <a:pt x="0" y="1"/>
                      </a:moveTo>
                      <a:lnTo>
                        <a:pt x="0" y="24597"/>
                      </a:lnTo>
                      <a:lnTo>
                        <a:pt x="28612" y="24597"/>
                      </a:lnTo>
                      <a:cubicBezTo>
                        <a:pt x="25701" y="11138"/>
                        <a:pt x="14102" y="876"/>
                        <a:pt x="0" y="1"/>
                      </a:cubicBezTo>
                      <a:close/>
                    </a:path>
                  </a:pathLst>
                </a:custGeom>
                <a:solidFill>
                  <a:srgbClr val="B3C3CE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5" name="Google Shape;525;p7"/>
                <p:cNvSpPr/>
                <p:nvPr/>
              </p:nvSpPr>
              <p:spPr>
                <a:xfrm>
                  <a:off x="6850372" y="2275942"/>
                  <a:ext cx="173082" cy="113894"/>
                </a:xfrm>
                <a:custGeom>
                  <a:rect b="b" l="l" r="r" t="t"/>
                  <a:pathLst>
                    <a:path extrusionOk="0" h="19304" w="29336">
                      <a:moveTo>
                        <a:pt x="133" y="0"/>
                      </a:moveTo>
                      <a:cubicBezTo>
                        <a:pt x="58" y="890"/>
                        <a:pt x="16" y="1789"/>
                        <a:pt x="16" y="2698"/>
                      </a:cubicBezTo>
                      <a:lnTo>
                        <a:pt x="16" y="2804"/>
                      </a:lnTo>
                      <a:lnTo>
                        <a:pt x="13" y="2862"/>
                      </a:lnTo>
                      <a:cubicBezTo>
                        <a:pt x="11" y="2965"/>
                        <a:pt x="1" y="3758"/>
                        <a:pt x="104" y="5065"/>
                      </a:cubicBezTo>
                      <a:lnTo>
                        <a:pt x="104" y="5075"/>
                      </a:lnTo>
                      <a:lnTo>
                        <a:pt x="104" y="5086"/>
                      </a:lnTo>
                      <a:lnTo>
                        <a:pt x="105" y="5100"/>
                      </a:lnTo>
                      <a:lnTo>
                        <a:pt x="111" y="5163"/>
                      </a:lnTo>
                      <a:cubicBezTo>
                        <a:pt x="125" y="5329"/>
                        <a:pt x="139" y="5500"/>
                        <a:pt x="156" y="5682"/>
                      </a:cubicBezTo>
                      <a:cubicBezTo>
                        <a:pt x="175" y="5886"/>
                        <a:pt x="198" y="6084"/>
                        <a:pt x="219" y="6279"/>
                      </a:cubicBezTo>
                      <a:lnTo>
                        <a:pt x="245" y="6510"/>
                      </a:lnTo>
                      <a:lnTo>
                        <a:pt x="257" y="6608"/>
                      </a:lnTo>
                      <a:cubicBezTo>
                        <a:pt x="264" y="6658"/>
                        <a:pt x="270" y="6709"/>
                        <a:pt x="277" y="6758"/>
                      </a:cubicBezTo>
                      <a:lnTo>
                        <a:pt x="278" y="6770"/>
                      </a:lnTo>
                      <a:lnTo>
                        <a:pt x="278" y="6781"/>
                      </a:lnTo>
                      <a:cubicBezTo>
                        <a:pt x="661" y="9843"/>
                        <a:pt x="1552" y="14272"/>
                        <a:pt x="3608" y="19303"/>
                      </a:cubicBezTo>
                      <a:lnTo>
                        <a:pt x="29333" y="19303"/>
                      </a:lnTo>
                      <a:lnTo>
                        <a:pt x="29335" y="0"/>
                      </a:lnTo>
                      <a:close/>
                    </a:path>
                  </a:pathLst>
                </a:custGeom>
                <a:solidFill>
                  <a:srgbClr val="C9D4DC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6" name="Google Shape;526;p7"/>
                <p:cNvSpPr/>
                <p:nvPr/>
              </p:nvSpPr>
              <p:spPr>
                <a:xfrm>
                  <a:off x="6882243" y="2412957"/>
                  <a:ext cx="141211" cy="171743"/>
                </a:xfrm>
                <a:custGeom>
                  <a:rect b="b" l="l" r="r" t="t"/>
                  <a:pathLst>
                    <a:path extrusionOk="0" h="29109" w="23934">
                      <a:moveTo>
                        <a:pt x="0" y="1"/>
                      </a:moveTo>
                      <a:cubicBezTo>
                        <a:pt x="2303" y="4529"/>
                        <a:pt x="5584" y="9356"/>
                        <a:pt x="10256" y="14001"/>
                      </a:cubicBezTo>
                      <a:cubicBezTo>
                        <a:pt x="13309" y="17038"/>
                        <a:pt x="15593" y="20534"/>
                        <a:pt x="17039" y="24391"/>
                      </a:cubicBezTo>
                      <a:cubicBezTo>
                        <a:pt x="17307" y="25104"/>
                        <a:pt x="17527" y="25832"/>
                        <a:pt x="17698" y="26573"/>
                      </a:cubicBezTo>
                      <a:cubicBezTo>
                        <a:pt x="18040" y="28049"/>
                        <a:pt x="19333" y="29108"/>
                        <a:pt x="20850" y="29108"/>
                      </a:cubicBezTo>
                      <a:lnTo>
                        <a:pt x="23933" y="29108"/>
                      </a:lnTo>
                      <a:lnTo>
                        <a:pt x="23933" y="1"/>
                      </a:lnTo>
                      <a:close/>
                    </a:path>
                  </a:pathLst>
                </a:custGeom>
                <a:solidFill>
                  <a:srgbClr val="DBE3E8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7" name="Google Shape;527;p7"/>
                <p:cNvSpPr/>
                <p:nvPr/>
              </p:nvSpPr>
              <p:spPr>
                <a:xfrm>
                  <a:off x="6854637" y="2107680"/>
                  <a:ext cx="168817" cy="145128"/>
                </a:xfrm>
                <a:custGeom>
                  <a:rect b="b" l="l" r="r" t="t"/>
                  <a:pathLst>
                    <a:path extrusionOk="0" h="24598" w="28613">
                      <a:moveTo>
                        <a:pt x="28612" y="1"/>
                      </a:moveTo>
                      <a:cubicBezTo>
                        <a:pt x="14512" y="876"/>
                        <a:pt x="2911" y="11138"/>
                        <a:pt x="1" y="24597"/>
                      </a:cubicBezTo>
                      <a:lnTo>
                        <a:pt x="28612" y="24597"/>
                      </a:lnTo>
                      <a:lnTo>
                        <a:pt x="28612" y="1"/>
                      </a:lnTo>
                      <a:close/>
                    </a:path>
                  </a:pathLst>
                </a:custGeom>
                <a:solidFill>
                  <a:srgbClr val="8FA1A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8" name="Google Shape;528;p7"/>
                <p:cNvSpPr/>
                <p:nvPr/>
              </p:nvSpPr>
              <p:spPr>
                <a:xfrm>
                  <a:off x="7046588" y="2412957"/>
                  <a:ext cx="141205" cy="171743"/>
                </a:xfrm>
                <a:custGeom>
                  <a:rect b="b" l="l" r="r" t="t"/>
                  <a:pathLst>
                    <a:path extrusionOk="0" h="29109" w="23933">
                      <a:moveTo>
                        <a:pt x="0" y="1"/>
                      </a:moveTo>
                      <a:lnTo>
                        <a:pt x="0" y="29108"/>
                      </a:lnTo>
                      <a:lnTo>
                        <a:pt x="3084" y="29108"/>
                      </a:lnTo>
                      <a:cubicBezTo>
                        <a:pt x="4600" y="29108"/>
                        <a:pt x="5893" y="28049"/>
                        <a:pt x="6235" y="26573"/>
                      </a:cubicBezTo>
                      <a:cubicBezTo>
                        <a:pt x="6407" y="25832"/>
                        <a:pt x="6627" y="25104"/>
                        <a:pt x="6894" y="24391"/>
                      </a:cubicBezTo>
                      <a:cubicBezTo>
                        <a:pt x="8341" y="20534"/>
                        <a:pt x="10622" y="17038"/>
                        <a:pt x="13678" y="14001"/>
                      </a:cubicBezTo>
                      <a:cubicBezTo>
                        <a:pt x="18349" y="9356"/>
                        <a:pt x="21630" y="4529"/>
                        <a:pt x="23933" y="1"/>
                      </a:cubicBezTo>
                      <a:close/>
                    </a:path>
                  </a:pathLst>
                </a:custGeom>
                <a:solidFill>
                  <a:srgbClr val="374F66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8"/>
          <p:cNvSpPr txBox="1"/>
          <p:nvPr>
            <p:ph type="title"/>
          </p:nvPr>
        </p:nvSpPr>
        <p:spPr>
          <a:xfrm>
            <a:off x="4829175" y="2028000"/>
            <a:ext cx="33816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SOLUTION</a:t>
            </a:r>
            <a:endParaRPr/>
          </a:p>
        </p:txBody>
      </p:sp>
      <p:sp>
        <p:nvSpPr>
          <p:cNvPr id="534" name="Google Shape;534;p8"/>
          <p:cNvSpPr txBox="1"/>
          <p:nvPr>
            <p:ph idx="2" type="title"/>
          </p:nvPr>
        </p:nvSpPr>
        <p:spPr>
          <a:xfrm>
            <a:off x="5029249" y="2634317"/>
            <a:ext cx="3381600" cy="16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Let the computer and software do it for you.</a:t>
            </a:r>
            <a:br>
              <a:rPr lang="en-US" sz="1600">
                <a:latin typeface="Arial"/>
                <a:ea typeface="Arial"/>
                <a:cs typeface="Arial"/>
                <a:sym typeface="Arial"/>
              </a:rPr>
            </a:br>
            <a:br>
              <a:rPr lang="en-US" sz="1600">
                <a:latin typeface="Arial"/>
                <a:ea typeface="Arial"/>
                <a:cs typeface="Arial"/>
                <a:sym typeface="Arial"/>
              </a:rPr>
            </a:br>
            <a:r>
              <a:rPr lang="en-US" sz="1600">
                <a:latin typeface="Arial"/>
                <a:ea typeface="Arial"/>
                <a:cs typeface="Arial"/>
                <a:sym typeface="Arial"/>
              </a:rPr>
              <a:t>A program that can manage all of it.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5" name="Google Shape;53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56200" y="539501"/>
            <a:ext cx="5628210" cy="3752124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8"/>
          <p:cNvSpPr/>
          <p:nvPr/>
        </p:nvSpPr>
        <p:spPr>
          <a:xfrm>
            <a:off x="413370" y="239650"/>
            <a:ext cx="599700" cy="599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7" name="Google Shape;537;p8"/>
          <p:cNvGrpSpPr/>
          <p:nvPr/>
        </p:nvGrpSpPr>
        <p:grpSpPr>
          <a:xfrm>
            <a:off x="4714447" y="3657897"/>
            <a:ext cx="1430711" cy="751237"/>
            <a:chOff x="5159450" y="1919950"/>
            <a:chExt cx="1541050" cy="862500"/>
          </a:xfrm>
        </p:grpSpPr>
        <p:sp>
          <p:nvSpPr>
            <p:cNvPr id="538" name="Google Shape;538;p8"/>
            <p:cNvSpPr/>
            <p:nvPr/>
          </p:nvSpPr>
          <p:spPr>
            <a:xfrm>
              <a:off x="5216414" y="2060033"/>
              <a:ext cx="1436820" cy="600250"/>
            </a:xfrm>
            <a:custGeom>
              <a:rect b="b" l="l" r="r" t="t"/>
              <a:pathLst>
                <a:path extrusionOk="0" h="69253" w="165771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9" name="Google Shape;539;p8"/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</p:grpSpPr>
          <p:cxnSp>
            <p:nvCxnSpPr>
              <p:cNvPr id="540" name="Google Shape;540;p8"/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1" name="Google Shape;541;p8"/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542" name="Google Shape;542;p8"/>
          <p:cNvGrpSpPr/>
          <p:nvPr/>
        </p:nvGrpSpPr>
        <p:grpSpPr>
          <a:xfrm>
            <a:off x="5807683" y="709531"/>
            <a:ext cx="1424584" cy="1121853"/>
            <a:chOff x="6598259" y="2078634"/>
            <a:chExt cx="868881" cy="684240"/>
          </a:xfrm>
        </p:grpSpPr>
        <p:sp>
          <p:nvSpPr>
            <p:cNvPr id="543" name="Google Shape;543;p8"/>
            <p:cNvSpPr/>
            <p:nvPr/>
          </p:nvSpPr>
          <p:spPr>
            <a:xfrm>
              <a:off x="7165957" y="2159753"/>
              <a:ext cx="286185" cy="107120"/>
            </a:xfrm>
            <a:custGeom>
              <a:rect b="b" l="l" r="r" t="t"/>
              <a:pathLst>
                <a:path extrusionOk="0" h="18156" w="48506">
                  <a:moveTo>
                    <a:pt x="1" y="1"/>
                  </a:moveTo>
                  <a:lnTo>
                    <a:pt x="1" y="18156"/>
                  </a:lnTo>
                  <a:lnTo>
                    <a:pt x="48506" y="18156"/>
                  </a:lnTo>
                  <a:lnTo>
                    <a:pt x="48506" y="1"/>
                  </a:lnTo>
                  <a:close/>
                </a:path>
              </a:pathLst>
            </a:custGeom>
            <a:solidFill>
              <a:srgbClr val="B3C3CE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8"/>
            <p:cNvSpPr/>
            <p:nvPr/>
          </p:nvSpPr>
          <p:spPr>
            <a:xfrm>
              <a:off x="7085764" y="2536793"/>
              <a:ext cx="349475" cy="107120"/>
            </a:xfrm>
            <a:custGeom>
              <a:rect b="b" l="l" r="r" t="t"/>
              <a:pathLst>
                <a:path extrusionOk="0" h="18156" w="59233">
                  <a:moveTo>
                    <a:pt x="1" y="1"/>
                  </a:moveTo>
                  <a:lnTo>
                    <a:pt x="1" y="18156"/>
                  </a:lnTo>
                  <a:lnTo>
                    <a:pt x="59233" y="18156"/>
                  </a:lnTo>
                  <a:lnTo>
                    <a:pt x="59233" y="1"/>
                  </a:lnTo>
                  <a:close/>
                </a:path>
              </a:pathLst>
            </a:custGeom>
            <a:solidFill>
              <a:srgbClr val="374F6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8"/>
            <p:cNvSpPr/>
            <p:nvPr/>
          </p:nvSpPr>
          <p:spPr>
            <a:xfrm>
              <a:off x="6598259" y="2195183"/>
              <a:ext cx="271241" cy="107120"/>
            </a:xfrm>
            <a:custGeom>
              <a:rect b="b" l="l" r="r" t="t"/>
              <a:pathLst>
                <a:path extrusionOk="0" h="18156" w="45973">
                  <a:moveTo>
                    <a:pt x="1" y="0"/>
                  </a:moveTo>
                  <a:lnTo>
                    <a:pt x="1" y="18156"/>
                  </a:lnTo>
                  <a:lnTo>
                    <a:pt x="45972" y="18156"/>
                  </a:lnTo>
                  <a:lnTo>
                    <a:pt x="45972" y="0"/>
                  </a:lnTo>
                  <a:close/>
                </a:path>
              </a:pathLst>
            </a:custGeom>
            <a:solidFill>
              <a:srgbClr val="8FA1A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8"/>
            <p:cNvSpPr/>
            <p:nvPr/>
          </p:nvSpPr>
          <p:spPr>
            <a:xfrm>
              <a:off x="6604064" y="2370778"/>
              <a:ext cx="358696" cy="107126"/>
            </a:xfrm>
            <a:custGeom>
              <a:rect b="b" l="l" r="r" t="t"/>
              <a:pathLst>
                <a:path extrusionOk="0" h="18157" w="60796">
                  <a:moveTo>
                    <a:pt x="0" y="1"/>
                  </a:moveTo>
                  <a:lnTo>
                    <a:pt x="0" y="18156"/>
                  </a:lnTo>
                  <a:lnTo>
                    <a:pt x="60796" y="18156"/>
                  </a:lnTo>
                  <a:lnTo>
                    <a:pt x="60796" y="1"/>
                  </a:lnTo>
                  <a:close/>
                </a:path>
              </a:pathLst>
            </a:custGeom>
            <a:solidFill>
              <a:srgbClr val="C9D4D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8"/>
            <p:cNvSpPr/>
            <p:nvPr/>
          </p:nvSpPr>
          <p:spPr>
            <a:xfrm>
              <a:off x="6645158" y="2545743"/>
              <a:ext cx="358696" cy="109044"/>
            </a:xfrm>
            <a:custGeom>
              <a:rect b="b" l="l" r="r" t="t"/>
              <a:pathLst>
                <a:path extrusionOk="0" h="18482" w="60796">
                  <a:moveTo>
                    <a:pt x="1" y="0"/>
                  </a:moveTo>
                  <a:lnTo>
                    <a:pt x="1" y="18482"/>
                  </a:lnTo>
                  <a:lnTo>
                    <a:pt x="60796" y="18482"/>
                  </a:lnTo>
                  <a:lnTo>
                    <a:pt x="60796" y="0"/>
                  </a:lnTo>
                  <a:close/>
                </a:path>
              </a:pathLst>
            </a:custGeom>
            <a:solidFill>
              <a:srgbClr val="DBE3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8"/>
            <p:cNvSpPr/>
            <p:nvPr/>
          </p:nvSpPr>
          <p:spPr>
            <a:xfrm>
              <a:off x="7155838" y="2352960"/>
              <a:ext cx="311302" cy="107120"/>
            </a:xfrm>
            <a:custGeom>
              <a:rect b="b" l="l" r="r" t="t"/>
              <a:pathLst>
                <a:path extrusionOk="0" h="18156" w="52763">
                  <a:moveTo>
                    <a:pt x="0" y="0"/>
                  </a:moveTo>
                  <a:lnTo>
                    <a:pt x="0" y="18155"/>
                  </a:lnTo>
                  <a:lnTo>
                    <a:pt x="52763" y="18155"/>
                  </a:lnTo>
                  <a:lnTo>
                    <a:pt x="52763" y="0"/>
                  </a:lnTo>
                  <a:close/>
                </a:path>
              </a:pathLst>
            </a:custGeom>
            <a:solidFill>
              <a:srgbClr val="4F677B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9" name="Google Shape;549;p8"/>
            <p:cNvGrpSpPr/>
            <p:nvPr/>
          </p:nvGrpSpPr>
          <p:grpSpPr>
            <a:xfrm>
              <a:off x="6808175" y="2078634"/>
              <a:ext cx="452229" cy="684240"/>
              <a:chOff x="6808175" y="2078634"/>
              <a:chExt cx="452229" cy="684240"/>
            </a:xfrm>
          </p:grpSpPr>
          <p:sp>
            <p:nvSpPr>
              <p:cNvPr id="550" name="Google Shape;550;p8"/>
              <p:cNvSpPr/>
              <p:nvPr/>
            </p:nvSpPr>
            <p:spPr>
              <a:xfrm>
                <a:off x="7165957" y="2159753"/>
                <a:ext cx="94447" cy="107120"/>
              </a:xfrm>
              <a:custGeom>
                <a:rect b="b" l="l" r="r" t="t"/>
                <a:pathLst>
                  <a:path extrusionOk="0" h="18156" w="16008">
                    <a:moveTo>
                      <a:pt x="1" y="1"/>
                    </a:moveTo>
                    <a:lnTo>
                      <a:pt x="1" y="18156"/>
                    </a:lnTo>
                    <a:lnTo>
                      <a:pt x="16007" y="18156"/>
                    </a:lnTo>
                    <a:cubicBezTo>
                      <a:pt x="15291" y="11568"/>
                      <a:pt x="12904" y="5350"/>
                      <a:pt x="905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8"/>
              <p:cNvSpPr/>
              <p:nvPr/>
            </p:nvSpPr>
            <p:spPr>
              <a:xfrm>
                <a:off x="7085764" y="2536793"/>
                <a:ext cx="61100" cy="107120"/>
              </a:xfrm>
              <a:custGeom>
                <a:rect b="b" l="l" r="r" t="t"/>
                <a:pathLst>
                  <a:path extrusionOk="0" h="18156" w="10356">
                    <a:moveTo>
                      <a:pt x="1" y="1"/>
                    </a:moveTo>
                    <a:lnTo>
                      <a:pt x="1" y="18156"/>
                    </a:lnTo>
                    <a:lnTo>
                      <a:pt x="5804" y="18156"/>
                    </a:lnTo>
                    <a:cubicBezTo>
                      <a:pt x="5810" y="18084"/>
                      <a:pt x="5813" y="18013"/>
                      <a:pt x="5813" y="17941"/>
                    </a:cubicBezTo>
                    <a:cubicBezTo>
                      <a:pt x="5815" y="17225"/>
                      <a:pt x="5579" y="16528"/>
                      <a:pt x="5146" y="15958"/>
                    </a:cubicBezTo>
                    <a:cubicBezTo>
                      <a:pt x="5764" y="15144"/>
                      <a:pt x="5967" y="14089"/>
                      <a:pt x="5696" y="13103"/>
                    </a:cubicBezTo>
                    <a:cubicBezTo>
                      <a:pt x="6334" y="11805"/>
                      <a:pt x="6339" y="10352"/>
                      <a:pt x="6343" y="9017"/>
                    </a:cubicBezTo>
                    <a:lnTo>
                      <a:pt x="6343" y="8907"/>
                    </a:lnTo>
                    <a:cubicBezTo>
                      <a:pt x="6346" y="8040"/>
                      <a:pt x="6573" y="6922"/>
                      <a:pt x="6952" y="5914"/>
                    </a:cubicBezTo>
                    <a:cubicBezTo>
                      <a:pt x="7745" y="3797"/>
                      <a:pt x="8890" y="1817"/>
                      <a:pt x="1035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8"/>
              <p:cNvSpPr/>
              <p:nvPr/>
            </p:nvSpPr>
            <p:spPr>
              <a:xfrm>
                <a:off x="6808175" y="2195183"/>
                <a:ext cx="61325" cy="107120"/>
              </a:xfrm>
              <a:custGeom>
                <a:rect b="b" l="l" r="r" t="t"/>
                <a:pathLst>
                  <a:path extrusionOk="0" h="18156" w="10394">
                    <a:moveTo>
                      <a:pt x="3660" y="0"/>
                    </a:moveTo>
                    <a:cubicBezTo>
                      <a:pt x="1279" y="5051"/>
                      <a:pt x="19" y="10605"/>
                      <a:pt x="14" y="16353"/>
                    </a:cubicBezTo>
                    <a:cubicBezTo>
                      <a:pt x="11" y="16529"/>
                      <a:pt x="0" y="17161"/>
                      <a:pt x="51" y="18156"/>
                    </a:cubicBezTo>
                    <a:lnTo>
                      <a:pt x="10393" y="18156"/>
                    </a:lnTo>
                    <a:lnTo>
                      <a:pt x="10393" y="0"/>
                    </a:lnTo>
                    <a:close/>
                  </a:path>
                </a:pathLst>
              </a:custGeom>
              <a:solidFill>
                <a:srgbClr val="667E9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8"/>
              <p:cNvSpPr/>
              <p:nvPr/>
            </p:nvSpPr>
            <p:spPr>
              <a:xfrm>
                <a:off x="6820441" y="2370778"/>
                <a:ext cx="142320" cy="107126"/>
              </a:xfrm>
              <a:custGeom>
                <a:rect b="b" l="l" r="r" t="t"/>
                <a:pathLst>
                  <a:path extrusionOk="0" h="18157" w="24122">
                    <a:moveTo>
                      <a:pt x="0" y="1"/>
                    </a:moveTo>
                    <a:cubicBezTo>
                      <a:pt x="1532" y="5312"/>
                      <a:pt x="4200" y="11690"/>
                      <a:pt x="8823" y="18156"/>
                    </a:cubicBezTo>
                    <a:lnTo>
                      <a:pt x="24122" y="18156"/>
                    </a:lnTo>
                    <a:lnTo>
                      <a:pt x="24122" y="1"/>
                    </a:lnTo>
                    <a:close/>
                  </a:path>
                </a:pathLst>
              </a:custGeom>
              <a:solidFill>
                <a:srgbClr val="A5B7C5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8"/>
              <p:cNvSpPr/>
              <p:nvPr/>
            </p:nvSpPr>
            <p:spPr>
              <a:xfrm>
                <a:off x="6929774" y="2545743"/>
                <a:ext cx="74092" cy="109044"/>
              </a:xfrm>
              <a:custGeom>
                <a:rect b="b" l="l" r="r" t="t"/>
                <a:pathLst>
                  <a:path extrusionOk="0" h="18482" w="12558">
                    <a:moveTo>
                      <a:pt x="0" y="0"/>
                    </a:moveTo>
                    <a:cubicBezTo>
                      <a:pt x="938" y="1387"/>
                      <a:pt x="1707" y="2855"/>
                      <a:pt x="2285" y="4397"/>
                    </a:cubicBezTo>
                    <a:cubicBezTo>
                      <a:pt x="2664" y="5405"/>
                      <a:pt x="2891" y="6523"/>
                      <a:pt x="2895" y="7390"/>
                    </a:cubicBezTo>
                    <a:lnTo>
                      <a:pt x="2895" y="7500"/>
                    </a:lnTo>
                    <a:cubicBezTo>
                      <a:pt x="2898" y="8835"/>
                      <a:pt x="2904" y="10288"/>
                      <a:pt x="3541" y="11586"/>
                    </a:cubicBezTo>
                    <a:cubicBezTo>
                      <a:pt x="3270" y="12572"/>
                      <a:pt x="3473" y="13627"/>
                      <a:pt x="4092" y="14441"/>
                    </a:cubicBezTo>
                    <a:cubicBezTo>
                      <a:pt x="3202" y="15613"/>
                      <a:pt x="3202" y="17235"/>
                      <a:pt x="4092" y="18407"/>
                    </a:cubicBezTo>
                    <a:cubicBezTo>
                      <a:pt x="4072" y="18431"/>
                      <a:pt x="4057" y="18457"/>
                      <a:pt x="4039" y="18482"/>
                    </a:cubicBezTo>
                    <a:lnTo>
                      <a:pt x="12558" y="18482"/>
                    </a:lnTo>
                    <a:lnTo>
                      <a:pt x="12558" y="0"/>
                    </a:lnTo>
                    <a:close/>
                  </a:path>
                </a:pathLst>
              </a:custGeom>
              <a:solidFill>
                <a:srgbClr val="CFD9E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8"/>
              <p:cNvSpPr/>
              <p:nvPr/>
            </p:nvSpPr>
            <p:spPr>
              <a:xfrm>
                <a:off x="7155838" y="2352960"/>
                <a:ext cx="98377" cy="107120"/>
              </a:xfrm>
              <a:custGeom>
                <a:rect b="b" l="l" r="r" t="t"/>
                <a:pathLst>
                  <a:path extrusionOk="0" h="18156" w="16674">
                    <a:moveTo>
                      <a:pt x="0" y="0"/>
                    </a:moveTo>
                    <a:lnTo>
                      <a:pt x="0" y="18155"/>
                    </a:lnTo>
                    <a:lnTo>
                      <a:pt x="9101" y="18155"/>
                    </a:lnTo>
                    <a:cubicBezTo>
                      <a:pt x="13299" y="11475"/>
                      <a:pt x="15509" y="5056"/>
                      <a:pt x="16674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56" name="Google Shape;556;p8"/>
              <p:cNvGrpSpPr/>
              <p:nvPr/>
            </p:nvGrpSpPr>
            <p:grpSpPr>
              <a:xfrm>
                <a:off x="6821586" y="2078634"/>
                <a:ext cx="426871" cy="684240"/>
                <a:chOff x="6821586" y="2078634"/>
                <a:chExt cx="426871" cy="684240"/>
              </a:xfrm>
            </p:grpSpPr>
            <p:grpSp>
              <p:nvGrpSpPr>
                <p:cNvPr id="557" name="Google Shape;557;p8"/>
                <p:cNvGrpSpPr/>
                <p:nvPr/>
              </p:nvGrpSpPr>
              <p:grpSpPr>
                <a:xfrm>
                  <a:off x="6821586" y="2078634"/>
                  <a:ext cx="426871" cy="684240"/>
                  <a:chOff x="6821586" y="2078634"/>
                  <a:chExt cx="426871" cy="684240"/>
                </a:xfrm>
              </p:grpSpPr>
              <p:sp>
                <p:nvSpPr>
                  <p:cNvPr id="558" name="Google Shape;558;p8"/>
                  <p:cNvSpPr/>
                  <p:nvPr/>
                </p:nvSpPr>
                <p:spPr>
                  <a:xfrm>
                    <a:off x="6990036" y="2693797"/>
                    <a:ext cx="89963" cy="69077"/>
                  </a:xfrm>
                  <a:custGeom>
                    <a:rect b="b" l="l" r="r" t="t"/>
                    <a:pathLst>
                      <a:path extrusionOk="0" h="11708" w="15248">
                        <a:moveTo>
                          <a:pt x="1" y="0"/>
                        </a:moveTo>
                        <a:lnTo>
                          <a:pt x="1" y="4083"/>
                        </a:lnTo>
                        <a:cubicBezTo>
                          <a:pt x="1" y="8276"/>
                          <a:pt x="3430" y="11707"/>
                          <a:pt x="7623" y="11707"/>
                        </a:cubicBezTo>
                        <a:cubicBezTo>
                          <a:pt x="11816" y="11707"/>
                          <a:pt x="15247" y="8276"/>
                          <a:pt x="15247" y="4083"/>
                        </a:cubicBezTo>
                        <a:lnTo>
                          <a:pt x="15247" y="0"/>
                        </a:lnTo>
                        <a:close/>
                      </a:path>
                    </a:pathLst>
                  </a:custGeom>
                  <a:solidFill>
                    <a:srgbClr val="EEF0F2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9" name="Google Shape;559;p8"/>
                  <p:cNvSpPr/>
                  <p:nvPr/>
                </p:nvSpPr>
                <p:spPr>
                  <a:xfrm>
                    <a:off x="6968649" y="2671926"/>
                    <a:ext cx="132738" cy="72712"/>
                  </a:xfrm>
                  <a:custGeom>
                    <a:rect b="b" l="l" r="r" t="t"/>
                    <a:pathLst>
                      <a:path extrusionOk="0" h="12324" w="22498">
                        <a:moveTo>
                          <a:pt x="1" y="0"/>
                        </a:moveTo>
                        <a:lnTo>
                          <a:pt x="1" y="2864"/>
                        </a:lnTo>
                        <a:cubicBezTo>
                          <a:pt x="1" y="8528"/>
                          <a:pt x="10476" y="12324"/>
                          <a:pt x="11248" y="12324"/>
                        </a:cubicBezTo>
                        <a:cubicBezTo>
                          <a:pt x="12022" y="12324"/>
                          <a:pt x="22498" y="7684"/>
                          <a:pt x="22498" y="2864"/>
                        </a:cubicBezTo>
                        <a:lnTo>
                          <a:pt x="22498" y="0"/>
                        </a:lnTo>
                        <a:close/>
                      </a:path>
                    </a:pathLst>
                  </a:custGeom>
                  <a:solidFill>
                    <a:srgbClr val="E3E7EA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0" name="Google Shape;560;p8"/>
                  <p:cNvSpPr/>
                  <p:nvPr/>
                </p:nvSpPr>
                <p:spPr>
                  <a:xfrm>
                    <a:off x="6968649" y="2679891"/>
                    <a:ext cx="132738" cy="64747"/>
                  </a:xfrm>
                  <a:custGeom>
                    <a:rect b="b" l="l" r="r" t="t"/>
                    <a:pathLst>
                      <a:path extrusionOk="0" h="10974" w="22498">
                        <a:moveTo>
                          <a:pt x="1" y="1"/>
                        </a:moveTo>
                        <a:lnTo>
                          <a:pt x="1" y="1514"/>
                        </a:lnTo>
                        <a:cubicBezTo>
                          <a:pt x="1" y="7178"/>
                          <a:pt x="10476" y="10974"/>
                          <a:pt x="11248" y="10974"/>
                        </a:cubicBezTo>
                        <a:cubicBezTo>
                          <a:pt x="12022" y="10974"/>
                          <a:pt x="22498" y="6335"/>
                          <a:pt x="22498" y="1514"/>
                        </a:cubicBezTo>
                        <a:lnTo>
                          <a:pt x="22498" y="1"/>
                        </a:lnTo>
                        <a:cubicBezTo>
                          <a:pt x="22498" y="4821"/>
                          <a:pt x="12022" y="9459"/>
                          <a:pt x="11248" y="9459"/>
                        </a:cubicBezTo>
                        <a:cubicBezTo>
                          <a:pt x="10476" y="9459"/>
                          <a:pt x="1" y="5665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1" name="Google Shape;561;p8"/>
                  <p:cNvSpPr/>
                  <p:nvPr/>
                </p:nvSpPr>
                <p:spPr>
                  <a:xfrm>
                    <a:off x="6969091" y="2693467"/>
                    <a:ext cx="131729" cy="11765"/>
                  </a:xfrm>
                  <a:custGeom>
                    <a:rect b="b" l="l" r="r" t="t"/>
                    <a:pathLst>
                      <a:path extrusionOk="0" h="1994" w="22327">
                        <a:moveTo>
                          <a:pt x="52" y="1"/>
                        </a:moveTo>
                        <a:cubicBezTo>
                          <a:pt x="34" y="1"/>
                          <a:pt x="18" y="4"/>
                          <a:pt x="1" y="4"/>
                        </a:cubicBezTo>
                        <a:cubicBezTo>
                          <a:pt x="122" y="701"/>
                          <a:pt x="392" y="1367"/>
                          <a:pt x="778" y="1994"/>
                        </a:cubicBezTo>
                        <a:lnTo>
                          <a:pt x="21362" y="1994"/>
                        </a:lnTo>
                        <a:cubicBezTo>
                          <a:pt x="21834" y="1347"/>
                          <a:pt x="22173" y="680"/>
                          <a:pt x="22326" y="2"/>
                        </a:cubicBezTo>
                        <a:cubicBezTo>
                          <a:pt x="22316" y="2"/>
                          <a:pt x="22307" y="1"/>
                          <a:pt x="22297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2" name="Google Shape;562;p8"/>
                  <p:cNvSpPr/>
                  <p:nvPr/>
                </p:nvSpPr>
                <p:spPr>
                  <a:xfrm>
                    <a:off x="6821586" y="2078634"/>
                    <a:ext cx="426871" cy="544694"/>
                  </a:xfrm>
                  <a:custGeom>
                    <a:rect b="b" l="l" r="r" t="t"/>
                    <a:pathLst>
                      <a:path extrusionOk="0" h="92321" w="72351">
                        <a:moveTo>
                          <a:pt x="36174" y="1"/>
                        </a:moveTo>
                        <a:cubicBezTo>
                          <a:pt x="16216" y="1"/>
                          <a:pt x="37" y="16180"/>
                          <a:pt x="37" y="36140"/>
                        </a:cubicBezTo>
                        <a:cubicBezTo>
                          <a:pt x="37" y="36140"/>
                          <a:pt x="0" y="37141"/>
                          <a:pt x="140" y="38891"/>
                        </a:cubicBezTo>
                        <a:cubicBezTo>
                          <a:pt x="143" y="38928"/>
                          <a:pt x="147" y="38965"/>
                          <a:pt x="149" y="39003"/>
                        </a:cubicBezTo>
                        <a:cubicBezTo>
                          <a:pt x="164" y="39192"/>
                          <a:pt x="182" y="39386"/>
                          <a:pt x="201" y="39590"/>
                        </a:cubicBezTo>
                        <a:cubicBezTo>
                          <a:pt x="222" y="39817"/>
                          <a:pt x="246" y="40044"/>
                          <a:pt x="273" y="40271"/>
                        </a:cubicBezTo>
                        <a:cubicBezTo>
                          <a:pt x="281" y="40354"/>
                          <a:pt x="292" y="40436"/>
                          <a:pt x="301" y="40521"/>
                        </a:cubicBezTo>
                        <a:cubicBezTo>
                          <a:pt x="313" y="40621"/>
                          <a:pt x="325" y="40722"/>
                          <a:pt x="337" y="40822"/>
                        </a:cubicBezTo>
                        <a:cubicBezTo>
                          <a:pt x="1211" y="47845"/>
                          <a:pt x="4544" y="61615"/>
                          <a:pt x="17111" y="74112"/>
                        </a:cubicBezTo>
                        <a:cubicBezTo>
                          <a:pt x="19581" y="76568"/>
                          <a:pt x="21548" y="79501"/>
                          <a:pt x="22771" y="82763"/>
                        </a:cubicBezTo>
                        <a:cubicBezTo>
                          <a:pt x="23307" y="84192"/>
                          <a:pt x="23522" y="85567"/>
                          <a:pt x="23526" y="86552"/>
                        </a:cubicBezTo>
                        <a:cubicBezTo>
                          <a:pt x="23540" y="90527"/>
                          <a:pt x="23421" y="92321"/>
                          <a:pt x="36174" y="92321"/>
                        </a:cubicBezTo>
                        <a:cubicBezTo>
                          <a:pt x="48929" y="92321"/>
                          <a:pt x="48811" y="90527"/>
                          <a:pt x="48825" y="86552"/>
                        </a:cubicBezTo>
                        <a:cubicBezTo>
                          <a:pt x="48828" y="85567"/>
                          <a:pt x="49043" y="84192"/>
                          <a:pt x="49579" y="82763"/>
                        </a:cubicBezTo>
                        <a:cubicBezTo>
                          <a:pt x="50802" y="79501"/>
                          <a:pt x="52769" y="76568"/>
                          <a:pt x="55240" y="74112"/>
                        </a:cubicBezTo>
                        <a:cubicBezTo>
                          <a:pt x="67806" y="61615"/>
                          <a:pt x="71138" y="47845"/>
                          <a:pt x="72011" y="40822"/>
                        </a:cubicBezTo>
                        <a:cubicBezTo>
                          <a:pt x="72025" y="40722"/>
                          <a:pt x="72038" y="40621"/>
                          <a:pt x="72050" y="40521"/>
                        </a:cubicBezTo>
                        <a:cubicBezTo>
                          <a:pt x="72059" y="40436"/>
                          <a:pt x="72069" y="40354"/>
                          <a:pt x="72078" y="40271"/>
                        </a:cubicBezTo>
                        <a:cubicBezTo>
                          <a:pt x="72104" y="40044"/>
                          <a:pt x="72127" y="39817"/>
                          <a:pt x="72149" y="39590"/>
                        </a:cubicBezTo>
                        <a:cubicBezTo>
                          <a:pt x="72169" y="39386"/>
                          <a:pt x="72186" y="39192"/>
                          <a:pt x="72202" y="39003"/>
                        </a:cubicBezTo>
                        <a:cubicBezTo>
                          <a:pt x="72205" y="38966"/>
                          <a:pt x="72207" y="38928"/>
                          <a:pt x="72211" y="38891"/>
                        </a:cubicBezTo>
                        <a:cubicBezTo>
                          <a:pt x="72350" y="37141"/>
                          <a:pt x="72314" y="36140"/>
                          <a:pt x="72314" y="36140"/>
                        </a:cubicBezTo>
                        <a:cubicBezTo>
                          <a:pt x="72314" y="16180"/>
                          <a:pt x="56134" y="1"/>
                          <a:pt x="36174" y="1"/>
                        </a:cubicBezTo>
                        <a:close/>
                      </a:path>
                    </a:pathLst>
                  </a:custGeom>
                  <a:solidFill>
                    <a:srgbClr val="FEFEFE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3" name="Google Shape;563;p8"/>
                  <p:cNvSpPr/>
                  <p:nvPr/>
                </p:nvSpPr>
                <p:spPr>
                  <a:xfrm>
                    <a:off x="6984514" y="2448953"/>
                    <a:ext cx="101008" cy="164409"/>
                  </a:xfrm>
                  <a:custGeom>
                    <a:rect b="b" l="l" r="r" t="t"/>
                    <a:pathLst>
                      <a:path extrusionOk="0" h="27866" w="17120">
                        <a:moveTo>
                          <a:pt x="1" y="0"/>
                        </a:moveTo>
                        <a:lnTo>
                          <a:pt x="4920" y="27866"/>
                        </a:lnTo>
                        <a:lnTo>
                          <a:pt x="12200" y="27866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DF1F3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4" name="Google Shape;564;p8"/>
                  <p:cNvSpPr/>
                  <p:nvPr/>
                </p:nvSpPr>
                <p:spPr>
                  <a:xfrm>
                    <a:off x="6984514" y="2448953"/>
                    <a:ext cx="101008" cy="140963"/>
                  </a:xfrm>
                  <a:custGeom>
                    <a:rect b="b" l="l" r="r" t="t"/>
                    <a:pathLst>
                      <a:path extrusionOk="0" h="23892" w="17120">
                        <a:moveTo>
                          <a:pt x="1" y="0"/>
                        </a:moveTo>
                        <a:lnTo>
                          <a:pt x="4218" y="23891"/>
                        </a:lnTo>
                        <a:lnTo>
                          <a:pt x="12902" y="23891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5" name="Google Shape;565;p8"/>
                  <p:cNvSpPr/>
                  <p:nvPr/>
                </p:nvSpPr>
                <p:spPr>
                  <a:xfrm>
                    <a:off x="7012451" y="2607162"/>
                    <a:ext cx="45141" cy="6201"/>
                  </a:xfrm>
                  <a:custGeom>
                    <a:rect b="b" l="l" r="r" t="t"/>
                    <a:pathLst>
                      <a:path extrusionOk="0" h="1051" w="7651">
                        <a:moveTo>
                          <a:pt x="0" y="1"/>
                        </a:moveTo>
                        <a:lnTo>
                          <a:pt x="185" y="1051"/>
                        </a:lnTo>
                        <a:lnTo>
                          <a:pt x="7465" y="1051"/>
                        </a:lnTo>
                        <a:lnTo>
                          <a:pt x="7650" y="1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6" name="Google Shape;566;p8"/>
                  <p:cNvSpPr/>
                  <p:nvPr/>
                </p:nvSpPr>
                <p:spPr>
                  <a:xfrm>
                    <a:off x="6968649" y="2664244"/>
                    <a:ext cx="132738" cy="25199"/>
                  </a:xfrm>
                  <a:custGeom>
                    <a:rect b="b" l="l" r="r" t="t"/>
                    <a:pathLst>
                      <a:path extrusionOk="0" h="4271" w="22498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7" name="Google Shape;567;p8"/>
                  <p:cNvSpPr/>
                  <p:nvPr/>
                </p:nvSpPr>
                <p:spPr>
                  <a:xfrm>
                    <a:off x="6968649" y="2667389"/>
                    <a:ext cx="132738" cy="11776"/>
                  </a:xfrm>
                  <a:custGeom>
                    <a:rect b="b" l="l" r="r" t="t"/>
                    <a:pathLst>
                      <a:path extrusionOk="0" h="1996" w="22498">
                        <a:moveTo>
                          <a:pt x="22185" y="1"/>
                        </a:moveTo>
                        <a:lnTo>
                          <a:pt x="314" y="2"/>
                        </a:lnTo>
                        <a:cubicBezTo>
                          <a:pt x="113" y="247"/>
                          <a:pt x="3" y="556"/>
                          <a:pt x="1" y="874"/>
                        </a:cubicBezTo>
                        <a:lnTo>
                          <a:pt x="1" y="1880"/>
                        </a:lnTo>
                        <a:cubicBezTo>
                          <a:pt x="1" y="1915"/>
                          <a:pt x="8" y="1948"/>
                          <a:pt x="11" y="1983"/>
                        </a:cubicBezTo>
                        <a:cubicBezTo>
                          <a:pt x="48" y="1990"/>
                          <a:pt x="88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0" y="1994"/>
                          <a:pt x="22449" y="1990"/>
                          <a:pt x="22487" y="1983"/>
                        </a:cubicBezTo>
                        <a:cubicBezTo>
                          <a:pt x="22491" y="1948"/>
                          <a:pt x="22498" y="1915"/>
                          <a:pt x="22498" y="1880"/>
                        </a:cubicBezTo>
                        <a:lnTo>
                          <a:pt x="22498" y="872"/>
                        </a:lnTo>
                        <a:cubicBezTo>
                          <a:pt x="22496" y="554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8" name="Google Shape;568;p8"/>
                  <p:cNvSpPr/>
                  <p:nvPr/>
                </p:nvSpPr>
                <p:spPr>
                  <a:xfrm>
                    <a:off x="6963510" y="2683549"/>
                    <a:ext cx="143022" cy="11776"/>
                  </a:xfrm>
                  <a:custGeom>
                    <a:rect b="b" l="l" r="r" t="t"/>
                    <a:pathLst>
                      <a:path extrusionOk="0" h="1996" w="24241">
                        <a:moveTo>
                          <a:pt x="46" y="1"/>
                        </a:moveTo>
                        <a:cubicBezTo>
                          <a:pt x="19" y="1"/>
                          <a:pt x="0" y="22"/>
                          <a:pt x="0" y="46"/>
                        </a:cubicBezTo>
                        <a:lnTo>
                          <a:pt x="0" y="1951"/>
                        </a:lnTo>
                        <a:cubicBezTo>
                          <a:pt x="0" y="1975"/>
                          <a:pt x="19" y="1996"/>
                          <a:pt x="46" y="1996"/>
                        </a:cubicBezTo>
                        <a:lnTo>
                          <a:pt x="24195" y="1996"/>
                        </a:lnTo>
                        <a:cubicBezTo>
                          <a:pt x="24219" y="1996"/>
                          <a:pt x="24240" y="1975"/>
                          <a:pt x="24240" y="1951"/>
                        </a:cubicBezTo>
                        <a:lnTo>
                          <a:pt x="24240" y="46"/>
                        </a:lnTo>
                        <a:cubicBezTo>
                          <a:pt x="24240" y="22"/>
                          <a:pt x="24219" y="1"/>
                          <a:pt x="24195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9" name="Google Shape;569;p8"/>
                  <p:cNvSpPr/>
                  <p:nvPr/>
                </p:nvSpPr>
                <p:spPr>
                  <a:xfrm>
                    <a:off x="6968649" y="2642639"/>
                    <a:ext cx="132738" cy="25199"/>
                  </a:xfrm>
                  <a:custGeom>
                    <a:rect b="b" l="l" r="r" t="t"/>
                    <a:pathLst>
                      <a:path extrusionOk="0" h="4271" w="22498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1"/>
                          <a:pt x="93" y="4271"/>
                        </a:cubicBezTo>
                        <a:lnTo>
                          <a:pt x="22405" y="4271"/>
                        </a:lnTo>
                        <a:cubicBezTo>
                          <a:pt x="22456" y="4271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0" name="Google Shape;570;p8"/>
                  <p:cNvSpPr/>
                  <p:nvPr/>
                </p:nvSpPr>
                <p:spPr>
                  <a:xfrm>
                    <a:off x="6968649" y="2643990"/>
                    <a:ext cx="132738" cy="11776"/>
                  </a:xfrm>
                  <a:custGeom>
                    <a:rect b="b" l="l" r="r" t="t"/>
                    <a:pathLst>
                      <a:path extrusionOk="0" h="1996" w="22498">
                        <a:moveTo>
                          <a:pt x="642" y="1"/>
                        </a:moveTo>
                        <a:cubicBezTo>
                          <a:pt x="242" y="259"/>
                          <a:pt x="1" y="701"/>
                          <a:pt x="1" y="1177"/>
                        </a:cubicBezTo>
                        <a:lnTo>
                          <a:pt x="1" y="1984"/>
                        </a:lnTo>
                        <a:cubicBezTo>
                          <a:pt x="41" y="1991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91"/>
                          <a:pt x="22498" y="1984"/>
                        </a:cubicBezTo>
                        <a:lnTo>
                          <a:pt x="22498" y="1177"/>
                        </a:lnTo>
                        <a:cubicBezTo>
                          <a:pt x="22496" y="701"/>
                          <a:pt x="22255" y="259"/>
                          <a:pt x="21856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1" name="Google Shape;571;p8"/>
                  <p:cNvSpPr/>
                  <p:nvPr/>
                </p:nvSpPr>
                <p:spPr>
                  <a:xfrm>
                    <a:off x="6963510" y="2660156"/>
                    <a:ext cx="143022" cy="11776"/>
                  </a:xfrm>
                  <a:custGeom>
                    <a:rect b="b" l="l" r="r" t="t"/>
                    <a:pathLst>
                      <a:path extrusionOk="0" h="1996" w="24241">
                        <a:moveTo>
                          <a:pt x="998" y="0"/>
                        </a:moveTo>
                        <a:cubicBezTo>
                          <a:pt x="447" y="2"/>
                          <a:pt x="2" y="447"/>
                          <a:pt x="0" y="998"/>
                        </a:cubicBezTo>
                        <a:cubicBezTo>
                          <a:pt x="2" y="1548"/>
                          <a:pt x="447" y="1993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3"/>
                          <a:pt x="24239" y="1548"/>
                          <a:pt x="24240" y="998"/>
                        </a:cubicBezTo>
                        <a:cubicBezTo>
                          <a:pt x="24239" y="447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2" name="Google Shape;572;p8"/>
                  <p:cNvSpPr/>
                  <p:nvPr/>
                </p:nvSpPr>
                <p:spPr>
                  <a:xfrm>
                    <a:off x="6968649" y="2617451"/>
                    <a:ext cx="132738" cy="25193"/>
                  </a:xfrm>
                  <a:custGeom>
                    <a:rect b="b" l="l" r="r" t="t"/>
                    <a:pathLst>
                      <a:path extrusionOk="0" h="4270" w="22498">
                        <a:moveTo>
                          <a:pt x="93" y="0"/>
                        </a:moveTo>
                        <a:cubicBezTo>
                          <a:pt x="43" y="0"/>
                          <a:pt x="1" y="42"/>
                          <a:pt x="1" y="94"/>
                        </a:cubicBezTo>
                        <a:lnTo>
                          <a:pt x="1" y="4176"/>
                        </a:lnTo>
                        <a:cubicBezTo>
                          <a:pt x="1" y="4228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8"/>
                          <a:pt x="22498" y="4176"/>
                        </a:cubicBezTo>
                        <a:lnTo>
                          <a:pt x="22498" y="94"/>
                        </a:lnTo>
                        <a:cubicBezTo>
                          <a:pt x="22498" y="42"/>
                          <a:pt x="22456" y="0"/>
                          <a:pt x="22405" y="0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3" name="Google Shape;573;p8"/>
                  <p:cNvSpPr/>
                  <p:nvPr/>
                </p:nvSpPr>
                <p:spPr>
                  <a:xfrm>
                    <a:off x="6968649" y="2620590"/>
                    <a:ext cx="132738" cy="11782"/>
                  </a:xfrm>
                  <a:custGeom>
                    <a:rect b="b" l="l" r="r" t="t"/>
                    <a:pathLst>
                      <a:path extrusionOk="0" h="1997" w="22498">
                        <a:moveTo>
                          <a:pt x="314" y="1"/>
                        </a:moveTo>
                        <a:cubicBezTo>
                          <a:pt x="113" y="247"/>
                          <a:pt x="3" y="555"/>
                          <a:pt x="1" y="873"/>
                        </a:cubicBezTo>
                        <a:lnTo>
                          <a:pt x="1" y="1982"/>
                        </a:lnTo>
                        <a:cubicBezTo>
                          <a:pt x="41" y="1989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89"/>
                          <a:pt x="22498" y="1982"/>
                        </a:cubicBezTo>
                        <a:lnTo>
                          <a:pt x="22498" y="873"/>
                        </a:lnTo>
                        <a:cubicBezTo>
                          <a:pt x="22496" y="555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4" name="Google Shape;574;p8"/>
                  <p:cNvSpPr/>
                  <p:nvPr/>
                </p:nvSpPr>
                <p:spPr>
                  <a:xfrm>
                    <a:off x="6963510" y="2613357"/>
                    <a:ext cx="143022" cy="11765"/>
                  </a:xfrm>
                  <a:custGeom>
                    <a:rect b="b" l="l" r="r" t="t"/>
                    <a:pathLst>
                      <a:path extrusionOk="0" h="1994" w="24241">
                        <a:moveTo>
                          <a:pt x="998" y="1"/>
                        </a:moveTo>
                        <a:cubicBezTo>
                          <a:pt x="447" y="2"/>
                          <a:pt x="2" y="448"/>
                          <a:pt x="0" y="996"/>
                        </a:cubicBezTo>
                        <a:cubicBezTo>
                          <a:pt x="2" y="1547"/>
                          <a:pt x="447" y="1992"/>
                          <a:pt x="998" y="1994"/>
                        </a:cubicBezTo>
                        <a:lnTo>
                          <a:pt x="23243" y="1994"/>
                        </a:lnTo>
                        <a:cubicBezTo>
                          <a:pt x="23793" y="1992"/>
                          <a:pt x="24239" y="1547"/>
                          <a:pt x="24240" y="996"/>
                        </a:cubicBezTo>
                        <a:cubicBezTo>
                          <a:pt x="24239" y="448"/>
                          <a:pt x="23793" y="2"/>
                          <a:pt x="23243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5" name="Google Shape;575;p8"/>
                  <p:cNvSpPr/>
                  <p:nvPr/>
                </p:nvSpPr>
                <p:spPr>
                  <a:xfrm>
                    <a:off x="6850372" y="2107302"/>
                    <a:ext cx="369293" cy="477399"/>
                  </a:xfrm>
                  <a:custGeom>
                    <a:rect b="b" l="l" r="r" t="t"/>
                    <a:pathLst>
                      <a:path extrusionOk="0" h="80915" w="62592">
                        <a:moveTo>
                          <a:pt x="31297" y="0"/>
                        </a:moveTo>
                        <a:cubicBezTo>
                          <a:pt x="14049" y="0"/>
                          <a:pt x="16" y="14032"/>
                          <a:pt x="16" y="31281"/>
                        </a:cubicBezTo>
                        <a:lnTo>
                          <a:pt x="16" y="31387"/>
                        </a:lnTo>
                        <a:lnTo>
                          <a:pt x="13" y="31445"/>
                        </a:lnTo>
                        <a:cubicBezTo>
                          <a:pt x="11" y="31548"/>
                          <a:pt x="1" y="32341"/>
                          <a:pt x="104" y="33646"/>
                        </a:cubicBezTo>
                        <a:lnTo>
                          <a:pt x="104" y="33657"/>
                        </a:lnTo>
                        <a:lnTo>
                          <a:pt x="104" y="33667"/>
                        </a:lnTo>
                        <a:lnTo>
                          <a:pt x="105" y="33683"/>
                        </a:lnTo>
                        <a:lnTo>
                          <a:pt x="111" y="33746"/>
                        </a:lnTo>
                        <a:cubicBezTo>
                          <a:pt x="125" y="33912"/>
                          <a:pt x="139" y="34083"/>
                          <a:pt x="156" y="34265"/>
                        </a:cubicBezTo>
                        <a:cubicBezTo>
                          <a:pt x="175" y="34469"/>
                          <a:pt x="198" y="34667"/>
                          <a:pt x="219" y="34862"/>
                        </a:cubicBezTo>
                        <a:lnTo>
                          <a:pt x="245" y="35093"/>
                        </a:lnTo>
                        <a:lnTo>
                          <a:pt x="257" y="35191"/>
                        </a:lnTo>
                        <a:cubicBezTo>
                          <a:pt x="264" y="35241"/>
                          <a:pt x="270" y="35290"/>
                          <a:pt x="277" y="35341"/>
                        </a:cubicBezTo>
                        <a:lnTo>
                          <a:pt x="278" y="35353"/>
                        </a:lnTo>
                        <a:lnTo>
                          <a:pt x="278" y="35364"/>
                        </a:lnTo>
                        <a:cubicBezTo>
                          <a:pt x="1082" y="41822"/>
                          <a:pt x="4150" y="54364"/>
                          <a:pt x="15656" y="65807"/>
                        </a:cubicBezTo>
                        <a:cubicBezTo>
                          <a:pt x="18711" y="68844"/>
                          <a:pt x="20993" y="72340"/>
                          <a:pt x="22440" y="76197"/>
                        </a:cubicBezTo>
                        <a:cubicBezTo>
                          <a:pt x="22707" y="76910"/>
                          <a:pt x="22927" y="77638"/>
                          <a:pt x="23098" y="78379"/>
                        </a:cubicBezTo>
                        <a:cubicBezTo>
                          <a:pt x="23441" y="79855"/>
                          <a:pt x="24733" y="80914"/>
                          <a:pt x="26250" y="80914"/>
                        </a:cubicBezTo>
                        <a:lnTo>
                          <a:pt x="36339" y="80914"/>
                        </a:lnTo>
                        <a:cubicBezTo>
                          <a:pt x="37855" y="80914"/>
                          <a:pt x="39148" y="79855"/>
                          <a:pt x="39491" y="78379"/>
                        </a:cubicBezTo>
                        <a:cubicBezTo>
                          <a:pt x="39662" y="77638"/>
                          <a:pt x="39882" y="76910"/>
                          <a:pt x="40149" y="76197"/>
                        </a:cubicBezTo>
                        <a:cubicBezTo>
                          <a:pt x="41596" y="72340"/>
                          <a:pt x="43879" y="68844"/>
                          <a:pt x="46933" y="65807"/>
                        </a:cubicBezTo>
                        <a:cubicBezTo>
                          <a:pt x="58441" y="54364"/>
                          <a:pt x="61509" y="41822"/>
                          <a:pt x="62312" y="35364"/>
                        </a:cubicBezTo>
                        <a:lnTo>
                          <a:pt x="62314" y="35351"/>
                        </a:lnTo>
                        <a:lnTo>
                          <a:pt x="62314" y="35341"/>
                        </a:lnTo>
                        <a:cubicBezTo>
                          <a:pt x="62321" y="35290"/>
                          <a:pt x="62326" y="35240"/>
                          <a:pt x="62333" y="35191"/>
                        </a:cubicBezTo>
                        <a:lnTo>
                          <a:pt x="62346" y="35091"/>
                        </a:lnTo>
                        <a:lnTo>
                          <a:pt x="62370" y="34871"/>
                        </a:lnTo>
                        <a:cubicBezTo>
                          <a:pt x="62393" y="34667"/>
                          <a:pt x="62414" y="34469"/>
                          <a:pt x="62433" y="34272"/>
                        </a:cubicBezTo>
                        <a:cubicBezTo>
                          <a:pt x="62452" y="34083"/>
                          <a:pt x="62466" y="33912"/>
                          <a:pt x="62480" y="33746"/>
                        </a:cubicBezTo>
                        <a:lnTo>
                          <a:pt x="62485" y="33681"/>
                        </a:lnTo>
                        <a:lnTo>
                          <a:pt x="62487" y="33662"/>
                        </a:lnTo>
                        <a:cubicBezTo>
                          <a:pt x="62592" y="32338"/>
                          <a:pt x="62581" y="31543"/>
                          <a:pt x="62580" y="31443"/>
                        </a:cubicBezTo>
                        <a:lnTo>
                          <a:pt x="62574" y="31345"/>
                        </a:lnTo>
                        <a:lnTo>
                          <a:pt x="62576" y="31281"/>
                        </a:lnTo>
                        <a:cubicBezTo>
                          <a:pt x="62576" y="14032"/>
                          <a:pt x="48544" y="0"/>
                          <a:pt x="31297" y="0"/>
                        </a:cubicBezTo>
                        <a:close/>
                      </a:path>
                    </a:pathLst>
                  </a:custGeom>
                  <a:solidFill>
                    <a:srgbClr val="F3F5F7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6" name="Google Shape;576;p8"/>
                  <p:cNvSpPr/>
                  <p:nvPr/>
                </p:nvSpPr>
                <p:spPr>
                  <a:xfrm>
                    <a:off x="6963510" y="2636756"/>
                    <a:ext cx="143022" cy="11776"/>
                  </a:xfrm>
                  <a:custGeom>
                    <a:rect b="b" l="l" r="r" t="t"/>
                    <a:pathLst>
                      <a:path extrusionOk="0" h="1996" w="24241">
                        <a:moveTo>
                          <a:pt x="998" y="0"/>
                        </a:moveTo>
                        <a:cubicBezTo>
                          <a:pt x="447" y="2"/>
                          <a:pt x="2" y="448"/>
                          <a:pt x="0" y="998"/>
                        </a:cubicBezTo>
                        <a:cubicBezTo>
                          <a:pt x="2" y="1548"/>
                          <a:pt x="447" y="1994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4"/>
                          <a:pt x="24239" y="1548"/>
                          <a:pt x="24240" y="998"/>
                        </a:cubicBezTo>
                        <a:cubicBezTo>
                          <a:pt x="24239" y="448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77" name="Google Shape;577;p8"/>
                <p:cNvSpPr/>
                <p:nvPr/>
              </p:nvSpPr>
              <p:spPr>
                <a:xfrm>
                  <a:off x="7046588" y="2275942"/>
                  <a:ext cx="173076" cy="113894"/>
                </a:xfrm>
                <a:custGeom>
                  <a:rect b="b" l="l" r="r" t="t"/>
                  <a:pathLst>
                    <a:path extrusionOk="0" h="19304" w="29335">
                      <a:moveTo>
                        <a:pt x="0" y="0"/>
                      </a:moveTo>
                      <a:lnTo>
                        <a:pt x="0" y="19303"/>
                      </a:lnTo>
                      <a:lnTo>
                        <a:pt x="25725" y="19303"/>
                      </a:lnTo>
                      <a:cubicBezTo>
                        <a:pt x="27782" y="14272"/>
                        <a:pt x="28673" y="9841"/>
                        <a:pt x="29054" y="6781"/>
                      </a:cubicBezTo>
                      <a:lnTo>
                        <a:pt x="29055" y="6770"/>
                      </a:lnTo>
                      <a:lnTo>
                        <a:pt x="29057" y="6758"/>
                      </a:lnTo>
                      <a:cubicBezTo>
                        <a:pt x="29064" y="6707"/>
                        <a:pt x="29069" y="6657"/>
                        <a:pt x="29075" y="6608"/>
                      </a:cubicBezTo>
                      <a:lnTo>
                        <a:pt x="29087" y="6508"/>
                      </a:lnTo>
                      <a:lnTo>
                        <a:pt x="29113" y="6288"/>
                      </a:lnTo>
                      <a:cubicBezTo>
                        <a:pt x="29136" y="6084"/>
                        <a:pt x="29157" y="5886"/>
                        <a:pt x="29176" y="5689"/>
                      </a:cubicBezTo>
                      <a:cubicBezTo>
                        <a:pt x="29193" y="5500"/>
                        <a:pt x="29209" y="5329"/>
                        <a:pt x="29221" y="5163"/>
                      </a:cubicBezTo>
                      <a:lnTo>
                        <a:pt x="29227" y="5098"/>
                      </a:lnTo>
                      <a:lnTo>
                        <a:pt x="29228" y="5079"/>
                      </a:lnTo>
                      <a:cubicBezTo>
                        <a:pt x="29335" y="3755"/>
                        <a:pt x="29323" y="2960"/>
                        <a:pt x="29321" y="2860"/>
                      </a:cubicBezTo>
                      <a:lnTo>
                        <a:pt x="29316" y="2762"/>
                      </a:lnTo>
                      <a:lnTo>
                        <a:pt x="29317" y="2698"/>
                      </a:lnTo>
                      <a:cubicBezTo>
                        <a:pt x="29317" y="1789"/>
                        <a:pt x="29277" y="890"/>
                        <a:pt x="29200" y="0"/>
                      </a:cubicBezTo>
                      <a:close/>
                    </a:path>
                  </a:pathLst>
                </a:custGeom>
                <a:solidFill>
                  <a:srgbClr val="4F677B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8" name="Google Shape;578;p8"/>
                <p:cNvSpPr/>
                <p:nvPr/>
              </p:nvSpPr>
              <p:spPr>
                <a:xfrm>
                  <a:off x="7046588" y="2107680"/>
                  <a:ext cx="168811" cy="145128"/>
                </a:xfrm>
                <a:custGeom>
                  <a:rect b="b" l="l" r="r" t="t"/>
                  <a:pathLst>
                    <a:path extrusionOk="0" h="24598" w="28612">
                      <a:moveTo>
                        <a:pt x="0" y="1"/>
                      </a:moveTo>
                      <a:lnTo>
                        <a:pt x="0" y="24597"/>
                      </a:lnTo>
                      <a:lnTo>
                        <a:pt x="28612" y="24597"/>
                      </a:lnTo>
                      <a:cubicBezTo>
                        <a:pt x="25701" y="11138"/>
                        <a:pt x="14102" y="876"/>
                        <a:pt x="0" y="1"/>
                      </a:cubicBezTo>
                      <a:close/>
                    </a:path>
                  </a:pathLst>
                </a:custGeom>
                <a:solidFill>
                  <a:srgbClr val="B3C3CE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9" name="Google Shape;579;p8"/>
                <p:cNvSpPr/>
                <p:nvPr/>
              </p:nvSpPr>
              <p:spPr>
                <a:xfrm>
                  <a:off x="6850372" y="2275942"/>
                  <a:ext cx="173082" cy="113894"/>
                </a:xfrm>
                <a:custGeom>
                  <a:rect b="b" l="l" r="r" t="t"/>
                  <a:pathLst>
                    <a:path extrusionOk="0" h="19304" w="29336">
                      <a:moveTo>
                        <a:pt x="133" y="0"/>
                      </a:moveTo>
                      <a:cubicBezTo>
                        <a:pt x="58" y="890"/>
                        <a:pt x="16" y="1789"/>
                        <a:pt x="16" y="2698"/>
                      </a:cubicBezTo>
                      <a:lnTo>
                        <a:pt x="16" y="2804"/>
                      </a:lnTo>
                      <a:lnTo>
                        <a:pt x="13" y="2862"/>
                      </a:lnTo>
                      <a:cubicBezTo>
                        <a:pt x="11" y="2965"/>
                        <a:pt x="1" y="3758"/>
                        <a:pt x="104" y="5065"/>
                      </a:cubicBezTo>
                      <a:lnTo>
                        <a:pt x="104" y="5075"/>
                      </a:lnTo>
                      <a:lnTo>
                        <a:pt x="104" y="5086"/>
                      </a:lnTo>
                      <a:lnTo>
                        <a:pt x="105" y="5100"/>
                      </a:lnTo>
                      <a:lnTo>
                        <a:pt x="111" y="5163"/>
                      </a:lnTo>
                      <a:cubicBezTo>
                        <a:pt x="125" y="5329"/>
                        <a:pt x="139" y="5500"/>
                        <a:pt x="156" y="5682"/>
                      </a:cubicBezTo>
                      <a:cubicBezTo>
                        <a:pt x="175" y="5886"/>
                        <a:pt x="198" y="6084"/>
                        <a:pt x="219" y="6279"/>
                      </a:cubicBezTo>
                      <a:lnTo>
                        <a:pt x="245" y="6510"/>
                      </a:lnTo>
                      <a:lnTo>
                        <a:pt x="257" y="6608"/>
                      </a:lnTo>
                      <a:cubicBezTo>
                        <a:pt x="264" y="6658"/>
                        <a:pt x="270" y="6709"/>
                        <a:pt x="277" y="6758"/>
                      </a:cubicBezTo>
                      <a:lnTo>
                        <a:pt x="278" y="6770"/>
                      </a:lnTo>
                      <a:lnTo>
                        <a:pt x="278" y="6781"/>
                      </a:lnTo>
                      <a:cubicBezTo>
                        <a:pt x="661" y="9843"/>
                        <a:pt x="1552" y="14272"/>
                        <a:pt x="3608" y="19303"/>
                      </a:cubicBezTo>
                      <a:lnTo>
                        <a:pt x="29333" y="19303"/>
                      </a:lnTo>
                      <a:lnTo>
                        <a:pt x="29335" y="0"/>
                      </a:lnTo>
                      <a:close/>
                    </a:path>
                  </a:pathLst>
                </a:custGeom>
                <a:solidFill>
                  <a:srgbClr val="C9D4DC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0" name="Google Shape;580;p8"/>
                <p:cNvSpPr/>
                <p:nvPr/>
              </p:nvSpPr>
              <p:spPr>
                <a:xfrm>
                  <a:off x="6882243" y="2412957"/>
                  <a:ext cx="141211" cy="171743"/>
                </a:xfrm>
                <a:custGeom>
                  <a:rect b="b" l="l" r="r" t="t"/>
                  <a:pathLst>
                    <a:path extrusionOk="0" h="29109" w="23934">
                      <a:moveTo>
                        <a:pt x="0" y="1"/>
                      </a:moveTo>
                      <a:cubicBezTo>
                        <a:pt x="2303" y="4529"/>
                        <a:pt x="5584" y="9356"/>
                        <a:pt x="10256" y="14001"/>
                      </a:cubicBezTo>
                      <a:cubicBezTo>
                        <a:pt x="13309" y="17038"/>
                        <a:pt x="15593" y="20534"/>
                        <a:pt x="17039" y="24391"/>
                      </a:cubicBezTo>
                      <a:cubicBezTo>
                        <a:pt x="17307" y="25104"/>
                        <a:pt x="17527" y="25832"/>
                        <a:pt x="17698" y="26573"/>
                      </a:cubicBezTo>
                      <a:cubicBezTo>
                        <a:pt x="18040" y="28049"/>
                        <a:pt x="19333" y="29108"/>
                        <a:pt x="20850" y="29108"/>
                      </a:cubicBezTo>
                      <a:lnTo>
                        <a:pt x="23933" y="29108"/>
                      </a:lnTo>
                      <a:lnTo>
                        <a:pt x="23933" y="1"/>
                      </a:lnTo>
                      <a:close/>
                    </a:path>
                  </a:pathLst>
                </a:custGeom>
                <a:solidFill>
                  <a:srgbClr val="DBE3E8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1" name="Google Shape;581;p8"/>
                <p:cNvSpPr/>
                <p:nvPr/>
              </p:nvSpPr>
              <p:spPr>
                <a:xfrm>
                  <a:off x="6854637" y="2107680"/>
                  <a:ext cx="168817" cy="145128"/>
                </a:xfrm>
                <a:custGeom>
                  <a:rect b="b" l="l" r="r" t="t"/>
                  <a:pathLst>
                    <a:path extrusionOk="0" h="24598" w="28613">
                      <a:moveTo>
                        <a:pt x="28612" y="1"/>
                      </a:moveTo>
                      <a:cubicBezTo>
                        <a:pt x="14512" y="876"/>
                        <a:pt x="2911" y="11138"/>
                        <a:pt x="1" y="24597"/>
                      </a:cubicBezTo>
                      <a:lnTo>
                        <a:pt x="28612" y="24597"/>
                      </a:lnTo>
                      <a:lnTo>
                        <a:pt x="28612" y="1"/>
                      </a:lnTo>
                      <a:close/>
                    </a:path>
                  </a:pathLst>
                </a:custGeom>
                <a:solidFill>
                  <a:srgbClr val="8FA1AF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2" name="Google Shape;582;p8"/>
                <p:cNvSpPr/>
                <p:nvPr/>
              </p:nvSpPr>
              <p:spPr>
                <a:xfrm>
                  <a:off x="7046588" y="2412957"/>
                  <a:ext cx="141205" cy="171743"/>
                </a:xfrm>
                <a:custGeom>
                  <a:rect b="b" l="l" r="r" t="t"/>
                  <a:pathLst>
                    <a:path extrusionOk="0" h="29109" w="23933">
                      <a:moveTo>
                        <a:pt x="0" y="1"/>
                      </a:moveTo>
                      <a:lnTo>
                        <a:pt x="0" y="29108"/>
                      </a:lnTo>
                      <a:lnTo>
                        <a:pt x="3084" y="29108"/>
                      </a:lnTo>
                      <a:cubicBezTo>
                        <a:pt x="4600" y="29108"/>
                        <a:pt x="5893" y="28049"/>
                        <a:pt x="6235" y="26573"/>
                      </a:cubicBezTo>
                      <a:cubicBezTo>
                        <a:pt x="6407" y="25832"/>
                        <a:pt x="6627" y="25104"/>
                        <a:pt x="6894" y="24391"/>
                      </a:cubicBezTo>
                      <a:cubicBezTo>
                        <a:pt x="8341" y="20534"/>
                        <a:pt x="10622" y="17038"/>
                        <a:pt x="13678" y="14001"/>
                      </a:cubicBezTo>
                      <a:cubicBezTo>
                        <a:pt x="18349" y="9356"/>
                        <a:pt x="21630" y="4529"/>
                        <a:pt x="23933" y="1"/>
                      </a:cubicBezTo>
                      <a:close/>
                    </a:path>
                  </a:pathLst>
                </a:custGeom>
                <a:solidFill>
                  <a:srgbClr val="374F66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"/>
          <p:cNvSpPr txBox="1"/>
          <p:nvPr>
            <p:ph type="title"/>
          </p:nvPr>
        </p:nvSpPr>
        <p:spPr>
          <a:xfrm>
            <a:off x="609222" y="1888095"/>
            <a:ext cx="1571100" cy="13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588" name="Google Shape;588;p9"/>
          <p:cNvSpPr txBox="1"/>
          <p:nvPr>
            <p:ph idx="2" type="ctrTitle"/>
          </p:nvPr>
        </p:nvSpPr>
        <p:spPr>
          <a:xfrm>
            <a:off x="2284325" y="1349595"/>
            <a:ext cx="3888300" cy="23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/>
              <a:t>STRUCTURE</a:t>
            </a:r>
            <a:br>
              <a:rPr lang="en-US"/>
            </a:br>
            <a:r>
              <a:rPr lang="en-US"/>
              <a:t>OF</a:t>
            </a:r>
            <a:br>
              <a:rPr lang="en-US"/>
            </a:br>
            <a:r>
              <a:rPr lang="en-US"/>
              <a:t>THE PROGRAM</a:t>
            </a:r>
            <a:endParaRPr/>
          </a:p>
        </p:txBody>
      </p:sp>
      <p:pic>
        <p:nvPicPr>
          <p:cNvPr id="589" name="Google Shape;589;p9"/>
          <p:cNvPicPr preferRelativeResize="0"/>
          <p:nvPr/>
        </p:nvPicPr>
        <p:blipFill rotWithShape="1">
          <a:blip r:embed="rId3">
            <a:alphaModFix/>
          </a:blip>
          <a:srcRect b="0" l="20806" r="49400" t="8542"/>
          <a:stretch/>
        </p:blipFill>
        <p:spPr>
          <a:xfrm>
            <a:off x="6419725" y="1692043"/>
            <a:ext cx="2724300" cy="2675100"/>
          </a:xfrm>
          <a:prstGeom prst="arc">
            <a:avLst>
              <a:gd fmla="val 5377336" name="adj1"/>
              <a:gd fmla="val 16223158" name="adj2"/>
            </a:avLst>
          </a:prstGeom>
          <a:noFill/>
          <a:ln cap="flat" cmpd="sng" w="152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90" name="Google Shape;590;p9"/>
          <p:cNvPicPr preferRelativeResize="0"/>
          <p:nvPr/>
        </p:nvPicPr>
        <p:blipFill rotWithShape="1">
          <a:blip r:embed="rId4">
            <a:alphaModFix/>
          </a:blip>
          <a:srcRect b="0" l="50576" r="19628" t="8542"/>
          <a:stretch/>
        </p:blipFill>
        <p:spPr>
          <a:xfrm>
            <a:off x="6419725" y="776362"/>
            <a:ext cx="2724300" cy="2675100"/>
          </a:xfrm>
          <a:prstGeom prst="arc">
            <a:avLst>
              <a:gd fmla="val 16198509" name="adj1"/>
              <a:gd fmla="val 5444762" name="adj2"/>
            </a:avLst>
          </a:prstGeom>
          <a:noFill/>
          <a:ln>
            <a:noFill/>
          </a:ln>
        </p:spPr>
      </p:pic>
      <p:sp>
        <p:nvSpPr>
          <p:cNvPr id="591" name="Google Shape;591;p9"/>
          <p:cNvSpPr/>
          <p:nvPr/>
        </p:nvSpPr>
        <p:spPr>
          <a:xfrm>
            <a:off x="6292695" y="860775"/>
            <a:ext cx="599700" cy="59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lothing Retailer Business Pla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71C"/>
      </a:accent1>
      <a:accent2>
        <a:srgbClr val="B7B7B7"/>
      </a:accent2>
      <a:accent3>
        <a:srgbClr val="434343"/>
      </a:accent3>
      <a:accent4>
        <a:srgbClr val="666666"/>
      </a:accent4>
      <a:accent5>
        <a:srgbClr val="FFC71C"/>
      </a:accent5>
      <a:accent6>
        <a:srgbClr val="FFC71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MR123</dc:creator>
</cp:coreProperties>
</file>